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23"/>
  </p:notesMasterIdLst>
  <p:sldIdLst>
    <p:sldId id="260" r:id="rId2"/>
    <p:sldId id="326" r:id="rId3"/>
    <p:sldId id="327" r:id="rId4"/>
    <p:sldId id="331" r:id="rId5"/>
    <p:sldId id="365" r:id="rId6"/>
    <p:sldId id="377" r:id="rId7"/>
    <p:sldId id="332" r:id="rId8"/>
    <p:sldId id="335" r:id="rId9"/>
    <p:sldId id="378" r:id="rId10"/>
    <p:sldId id="379" r:id="rId11"/>
    <p:sldId id="388" r:id="rId12"/>
    <p:sldId id="380" r:id="rId13"/>
    <p:sldId id="319" r:id="rId14"/>
    <p:sldId id="323" r:id="rId15"/>
    <p:sldId id="389" r:id="rId16"/>
    <p:sldId id="390" r:id="rId17"/>
    <p:sldId id="381" r:id="rId18"/>
    <p:sldId id="382" r:id="rId19"/>
    <p:sldId id="383" r:id="rId20"/>
    <p:sldId id="384" r:id="rId21"/>
    <p:sldId id="345" r:id="rId22"/>
  </p:sldIdLst>
  <p:sldSz cx="12192000" cy="6858000"/>
  <p:notesSz cx="6807200" cy="9939338"/>
  <p:defaultTextStyle>
    <a:defPPr>
      <a:defRPr lang="en-US"/>
    </a:defPPr>
    <a:lvl1pPr marL="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60026"/>
    <a:srgbClr val="99013B"/>
    <a:srgbClr val="BB0523"/>
    <a:srgbClr val="FF9900"/>
    <a:srgbClr val="F9274A"/>
    <a:srgbClr val="C01B00"/>
    <a:srgbClr val="9D0153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5" autoAdjust="0"/>
    <p:restoredTop sz="93624" autoAdjust="0"/>
  </p:normalViewPr>
  <p:slideViewPr>
    <p:cSldViewPr>
      <p:cViewPr varScale="1">
        <p:scale>
          <a:sx n="66" d="100"/>
          <a:sy n="66" d="100"/>
        </p:scale>
        <p:origin x="-852" y="-102"/>
      </p:cViewPr>
      <p:guideLst>
        <p:guide orient="horz" pos="2160"/>
        <p:guide pos="3841"/>
      </p:guideLst>
    </p:cSldViewPr>
  </p:slideViewPr>
  <p:outlineViewPr>
    <p:cViewPr>
      <p:scale>
        <a:sx n="33" d="100"/>
        <a:sy n="33" d="100"/>
      </p:scale>
      <p:origin x="0" y="46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5"/>
          <c:dPt>
            <c:idx val="0"/>
            <c:spPr>
              <a:solidFill>
                <a:srgbClr val="FF99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02-49B6-9B47-48F95A7292B7}"/>
              </c:ext>
            </c:extLst>
          </c:dPt>
          <c:dPt>
            <c:idx val="1"/>
            <c:spPr>
              <a:solidFill>
                <a:srgbClr val="86002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02-49B6-9B47-48F95A7292B7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302-49B6-9B47-48F95A7292B7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302-49B6-9B47-48F95A7292B7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5BFCA867-4F8A-4AC7-BDD0-AC0F99E4C964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02-49B6-9B47-48F95A7292B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A8350A8F-FED8-4D41-AF12-20EC71C557FC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302-49B6-9B47-48F95A7292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CatName val="1"/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MEMENUHI</c:v>
                </c:pt>
                <c:pt idx="1">
                  <c:v>TIDAK MEMENUHI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15.15</c:v>
                </c:pt>
                <c:pt idx="1">
                  <c:v>84.85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302-49B6-9B47-48F95A7292B7}"/>
            </c:ext>
          </c:extLst>
        </c:ser>
        <c:dLbls>
          <c:showPercent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1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'Prosentasi Kelulusan'!$F$4</c:f>
              <c:strCache>
                <c:ptCount val="1"/>
                <c:pt idx="0">
                  <c:v>PROSENTASE</c:v>
                </c:pt>
              </c:strCache>
            </c:strRef>
          </c:tx>
          <c:invertIfNegative val="1"/>
          <c:dPt>
            <c:idx val="0"/>
            <c:invertIfNegative val="1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9AD-4D15-AB77-4CAED23FEF55}"/>
              </c:ext>
            </c:extLst>
          </c:dPt>
          <c:dPt>
            <c:idx val="1"/>
            <c:invertIfNegative val="1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9AD-4D15-AB77-4CAED23FEF55}"/>
              </c:ext>
            </c:extLst>
          </c:dPt>
          <c:dPt>
            <c:idx val="2"/>
            <c:invertIfNegative val="1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9AD-4D15-AB77-4CAED23FEF55}"/>
              </c:ext>
            </c:extLst>
          </c:dPt>
          <c:dPt>
            <c:idx val="3"/>
            <c:invertIfNegative val="1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9AD-4D15-AB77-4CAED23FEF55}"/>
              </c:ext>
            </c:extLst>
          </c:dPt>
          <c:dPt>
            <c:idx val="4"/>
            <c:invertIfNegative val="1"/>
            <c:spPr>
              <a:solidFill>
                <a:schemeClr val="accent5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9AD-4D15-AB77-4CAED23FEF55}"/>
              </c:ext>
            </c:extLst>
          </c:dPt>
          <c:dPt>
            <c:idx val="5"/>
            <c:invertIfNegative val="1"/>
            <c:spPr>
              <a:solidFill>
                <a:schemeClr val="accent6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9AD-4D15-AB77-4CAED23FEF55}"/>
              </c:ext>
            </c:extLst>
          </c:dPt>
          <c:dPt>
            <c:idx val="6"/>
            <c:invertIfNegative val="1"/>
            <c:spPr>
              <a:solidFill>
                <a:schemeClr val="accent1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9AD-4D15-AB77-4CAED23FEF55}"/>
              </c:ext>
            </c:extLst>
          </c:dPt>
          <c:dPt>
            <c:idx val="7"/>
            <c:invertIfNegative val="1"/>
            <c:spPr>
              <a:solidFill>
                <a:schemeClr val="accent2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9AD-4D15-AB77-4CAED23FEF55}"/>
              </c:ext>
            </c:extLst>
          </c:dPt>
          <c:dPt>
            <c:idx val="8"/>
            <c:invertIfNegative val="1"/>
            <c:spPr>
              <a:solidFill>
                <a:schemeClr val="accent3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59AD-4D15-AB77-4CAED23FEF55}"/>
              </c:ext>
            </c:extLst>
          </c:dPt>
          <c:dPt>
            <c:idx val="9"/>
            <c:invertIfNegative val="1"/>
            <c:spPr>
              <a:solidFill>
                <a:schemeClr val="accent4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59AD-4D15-AB77-4CAED23FEF55}"/>
              </c:ext>
            </c:extLst>
          </c:dPt>
          <c:dPt>
            <c:idx val="10"/>
            <c:invertIfNegative val="1"/>
            <c:spPr>
              <a:solidFill>
                <a:schemeClr val="accent5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59AD-4D15-AB77-4CAED23FEF55}"/>
              </c:ext>
            </c:extLst>
          </c:dPt>
          <c:dPt>
            <c:idx val="11"/>
            <c:invertIfNegative val="1"/>
            <c:spPr>
              <a:solidFill>
                <a:schemeClr val="accent6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59AD-4D15-AB77-4CAED23FEF55}"/>
              </c:ext>
            </c:extLst>
          </c:dPt>
          <c:dPt>
            <c:idx val="12"/>
            <c:invertIfNegative val="1"/>
            <c:spPr>
              <a:solidFill>
                <a:schemeClr val="accent1">
                  <a:lumMod val="80000"/>
                  <a:lumOff val="2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59AD-4D15-AB77-4CAED23FEF55}"/>
              </c:ext>
            </c:extLst>
          </c:dPt>
          <c:dPt>
            <c:idx val="13"/>
            <c:invertIfNegative val="1"/>
            <c:spPr>
              <a:solidFill>
                <a:schemeClr val="accent2">
                  <a:lumMod val="80000"/>
                  <a:lumOff val="2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59AD-4D15-AB77-4CAED23FEF55}"/>
              </c:ext>
            </c:extLst>
          </c:dPt>
          <c:dPt>
            <c:idx val="14"/>
            <c:invertIfNegative val="1"/>
            <c:spPr>
              <a:solidFill>
                <a:schemeClr val="accent3">
                  <a:lumMod val="80000"/>
                  <a:lumOff val="2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59AD-4D15-AB77-4CAED23FEF55}"/>
              </c:ext>
            </c:extLst>
          </c:dPt>
          <c:dPt>
            <c:idx val="15"/>
            <c:invertIfNegative val="1"/>
            <c:spPr>
              <a:solidFill>
                <a:schemeClr val="accent4">
                  <a:lumMod val="80000"/>
                  <a:lumOff val="2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59AD-4D15-AB77-4CAED23FEF55}"/>
              </c:ext>
            </c:extLst>
          </c:dPt>
          <c:dPt>
            <c:idx val="16"/>
            <c:invertIfNegative val="1"/>
            <c:spPr>
              <a:solidFill>
                <a:schemeClr val="accent5">
                  <a:lumMod val="80000"/>
                  <a:lumOff val="2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59AD-4D15-AB77-4CAED23FEF55}"/>
              </c:ext>
            </c:extLst>
          </c:dPt>
          <c:dPt>
            <c:idx val="17"/>
            <c:invertIfNegative val="1"/>
            <c:spPr>
              <a:solidFill>
                <a:schemeClr val="accent6">
                  <a:lumMod val="80000"/>
                  <a:lumOff val="2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59AD-4D15-AB77-4CAED23FEF55}"/>
              </c:ext>
            </c:extLst>
          </c:dPt>
          <c:dPt>
            <c:idx val="18"/>
            <c:invertIfNegative val="1"/>
            <c:spPr>
              <a:solidFill>
                <a:schemeClr val="accent1">
                  <a:lumMod val="8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59AD-4D15-AB77-4CAED23FEF55}"/>
              </c:ext>
            </c:extLst>
          </c:dPt>
          <c:dPt>
            <c:idx val="19"/>
            <c:invertIfNegative val="1"/>
            <c:spPr>
              <a:solidFill>
                <a:schemeClr val="accent2">
                  <a:lumMod val="8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59AD-4D15-AB77-4CAED23FEF55}"/>
              </c:ext>
            </c:extLst>
          </c:dPt>
          <c:dPt>
            <c:idx val="20"/>
            <c:invertIfNegative val="1"/>
            <c:spPr>
              <a:solidFill>
                <a:schemeClr val="accent3">
                  <a:lumMod val="8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59AD-4D15-AB77-4CAED23FEF55}"/>
              </c:ext>
            </c:extLst>
          </c:dPt>
          <c:dPt>
            <c:idx val="21"/>
            <c:invertIfNegative val="1"/>
            <c:spPr>
              <a:solidFill>
                <a:schemeClr val="accent4">
                  <a:lumMod val="8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59AD-4D15-AB77-4CAED23FEF55}"/>
              </c:ext>
            </c:extLst>
          </c:dPt>
          <c:dPt>
            <c:idx val="22"/>
            <c:invertIfNegative val="1"/>
            <c:spPr>
              <a:solidFill>
                <a:schemeClr val="accent5">
                  <a:lumMod val="8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59AD-4D15-AB77-4CAED23FEF55}"/>
              </c:ext>
            </c:extLst>
          </c:dPt>
          <c:dPt>
            <c:idx val="23"/>
            <c:invertIfNegative val="1"/>
            <c:spPr>
              <a:solidFill>
                <a:schemeClr val="accent6">
                  <a:lumMod val="8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59AD-4D15-AB77-4CAED23FEF55}"/>
              </c:ext>
            </c:extLst>
          </c:dPt>
          <c:dPt>
            <c:idx val="24"/>
            <c:invertIfNegative val="1"/>
            <c:spPr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59AD-4D15-AB77-4CAED23FEF55}"/>
              </c:ext>
            </c:extLst>
          </c:dPt>
          <c:dPt>
            <c:idx val="25"/>
            <c:invertIfNegative val="1"/>
            <c:spPr>
              <a:solidFill>
                <a:schemeClr val="accent2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59AD-4D15-AB77-4CAED23FEF55}"/>
              </c:ext>
            </c:extLst>
          </c:dPt>
          <c:dPt>
            <c:idx val="26"/>
            <c:invertIfNegative val="1"/>
            <c:spPr>
              <a:solidFill>
                <a:schemeClr val="accent3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59AD-4D15-AB77-4CAED23FEF55}"/>
              </c:ext>
            </c:extLst>
          </c:dPt>
          <c:dPt>
            <c:idx val="27"/>
            <c:invertIfNegative val="1"/>
            <c:spPr>
              <a:solidFill>
                <a:schemeClr val="accent4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59AD-4D15-AB77-4CAED23FEF55}"/>
              </c:ext>
            </c:extLst>
          </c:dPt>
          <c:dPt>
            <c:idx val="28"/>
            <c:invertIfNegative val="1"/>
            <c:spPr>
              <a:solidFill>
                <a:schemeClr val="accent5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59AD-4D15-AB77-4CAED23FEF55}"/>
              </c:ext>
            </c:extLst>
          </c:dPt>
          <c:dPt>
            <c:idx val="29"/>
            <c:invertIfNegative val="1"/>
            <c:spPr>
              <a:solidFill>
                <a:schemeClr val="accent6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59AD-4D15-AB77-4CAED23FEF55}"/>
              </c:ext>
            </c:extLst>
          </c:dPt>
          <c:dPt>
            <c:idx val="30"/>
            <c:invertIfNegative val="1"/>
            <c:spPr>
              <a:solidFill>
                <a:schemeClr val="accent1">
                  <a:lumMod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59AD-4D15-AB77-4CAED23FEF55}"/>
              </c:ext>
            </c:extLst>
          </c:dPt>
          <c:dPt>
            <c:idx val="31"/>
            <c:invertIfNegative val="1"/>
            <c:spPr>
              <a:solidFill>
                <a:schemeClr val="accent2">
                  <a:lumMod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59AD-4D15-AB77-4CAED23FEF55}"/>
              </c:ext>
            </c:extLst>
          </c:dPt>
          <c:dPt>
            <c:idx val="32"/>
            <c:invertIfNegative val="1"/>
            <c:spPr>
              <a:solidFill>
                <a:schemeClr val="accent3">
                  <a:lumMod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59AD-4D15-AB77-4CAED23FEF55}"/>
              </c:ext>
            </c:extLst>
          </c:dPt>
          <c:dPt>
            <c:idx val="33"/>
            <c:invertIfNegative val="1"/>
            <c:spPr>
              <a:solidFill>
                <a:schemeClr val="accent4">
                  <a:lumMod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3-59AD-4D15-AB77-4CAED23FEF55}"/>
              </c:ext>
            </c:extLst>
          </c:dPt>
          <c:dPt>
            <c:idx val="34"/>
            <c:invertIfNegative val="1"/>
            <c:spPr>
              <a:solidFill>
                <a:schemeClr val="accent5">
                  <a:lumMod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5-59AD-4D15-AB77-4CAED23FEF55}"/>
              </c:ext>
            </c:extLst>
          </c:dPt>
          <c:dPt>
            <c:idx val="35"/>
            <c:invertIfNegative val="1"/>
            <c:spPr>
              <a:solidFill>
                <a:schemeClr val="accent6">
                  <a:lumMod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7-59AD-4D15-AB77-4CAED23FEF55}"/>
              </c:ext>
            </c:extLst>
          </c:dPt>
          <c:dPt>
            <c:idx val="36"/>
            <c:invertIfNegative val="1"/>
            <c:spPr>
              <a:solidFill>
                <a:schemeClr val="accent1">
                  <a:lumMod val="70000"/>
                  <a:lumOff val="3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9-59AD-4D15-AB77-4CAED23FEF55}"/>
              </c:ext>
            </c:extLst>
          </c:dPt>
          <c:dPt>
            <c:idx val="37"/>
            <c:invertIfNegative val="1"/>
            <c:spPr>
              <a:solidFill>
                <a:schemeClr val="accent2">
                  <a:lumMod val="70000"/>
                  <a:lumOff val="3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B-59AD-4D15-AB77-4CAED23FEF55}"/>
              </c:ext>
            </c:extLst>
          </c:dPt>
          <c:dPt>
            <c:idx val="38"/>
            <c:invertIfNegative val="1"/>
            <c:spPr>
              <a:solidFill>
                <a:schemeClr val="accent3">
                  <a:lumMod val="70000"/>
                  <a:lumOff val="3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D-59AD-4D15-AB77-4CAED23FEF55}"/>
              </c:ext>
            </c:extLst>
          </c:dPt>
          <c:dPt>
            <c:idx val="39"/>
            <c:invertIfNegative val="1"/>
            <c:spPr>
              <a:solidFill>
                <a:schemeClr val="accent4">
                  <a:lumMod val="70000"/>
                  <a:lumOff val="3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F-59AD-4D15-AB77-4CAED23FEF55}"/>
              </c:ext>
            </c:extLst>
          </c:dPt>
          <c:dPt>
            <c:idx val="40"/>
            <c:invertIfNegative val="1"/>
            <c:spPr>
              <a:solidFill>
                <a:schemeClr val="accent5">
                  <a:lumMod val="70000"/>
                  <a:lumOff val="3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1-59AD-4D15-AB77-4CAED23FEF55}"/>
              </c:ext>
            </c:extLst>
          </c:dPt>
          <c:dPt>
            <c:idx val="41"/>
            <c:invertIfNegative val="1"/>
            <c:spPr>
              <a:solidFill>
                <a:schemeClr val="accent6">
                  <a:lumMod val="70000"/>
                  <a:lumOff val="3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3-59AD-4D15-AB77-4CAED23FEF55}"/>
              </c:ext>
            </c:extLst>
          </c:dPt>
          <c:dPt>
            <c:idx val="42"/>
            <c:invertIfNegative val="1"/>
            <c:spPr>
              <a:solidFill>
                <a:schemeClr val="accent1">
                  <a:lumMod val="7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5-59AD-4D15-AB77-4CAED23FEF55}"/>
              </c:ext>
            </c:extLst>
          </c:dPt>
          <c:dPt>
            <c:idx val="43"/>
            <c:invertIfNegative val="1"/>
            <c:spPr>
              <a:solidFill>
                <a:schemeClr val="accent2">
                  <a:lumMod val="7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7-59AD-4D15-AB77-4CAED23FEF55}"/>
              </c:ext>
            </c:extLst>
          </c:dPt>
          <c:dPt>
            <c:idx val="44"/>
            <c:invertIfNegative val="1"/>
            <c:spPr>
              <a:solidFill>
                <a:schemeClr val="accent3">
                  <a:lumMod val="7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9-59AD-4D15-AB77-4CAED23FEF55}"/>
              </c:ext>
            </c:extLst>
          </c:dPt>
          <c:dPt>
            <c:idx val="45"/>
            <c:invertIfNegative val="1"/>
            <c:spPr>
              <a:solidFill>
                <a:schemeClr val="accent4">
                  <a:lumMod val="7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B-59AD-4D15-AB77-4CAED23FEF55}"/>
              </c:ext>
            </c:extLst>
          </c:dPt>
          <c:dPt>
            <c:idx val="46"/>
            <c:invertIfNegative val="1"/>
            <c:spPr>
              <a:solidFill>
                <a:schemeClr val="accent5">
                  <a:lumMod val="7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D-59AD-4D15-AB77-4CAED23FEF55}"/>
              </c:ext>
            </c:extLst>
          </c:dPt>
          <c:dPt>
            <c:idx val="47"/>
            <c:invertIfNegative val="1"/>
            <c:spPr>
              <a:solidFill>
                <a:schemeClr val="accent6">
                  <a:lumMod val="7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F-59AD-4D15-AB77-4CAED23FEF55}"/>
              </c:ext>
            </c:extLst>
          </c:dPt>
          <c:dPt>
            <c:idx val="48"/>
            <c:invertIfNegative val="1"/>
            <c:spPr>
              <a:solidFill>
                <a:schemeClr val="accent1">
                  <a:lumMod val="50000"/>
                  <a:lumOff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1-59AD-4D15-AB77-4CAED23FEF55}"/>
              </c:ext>
            </c:extLst>
          </c:dPt>
          <c:dPt>
            <c:idx val="49"/>
            <c:invertIfNegative val="1"/>
            <c:spPr>
              <a:solidFill>
                <a:schemeClr val="accent2">
                  <a:lumMod val="50000"/>
                  <a:lumOff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3-59AD-4D15-AB77-4CAED23FEF55}"/>
              </c:ext>
            </c:extLst>
          </c:dPt>
          <c:dPt>
            <c:idx val="50"/>
            <c:invertIfNegative val="1"/>
            <c:spPr>
              <a:solidFill>
                <a:schemeClr val="accent3">
                  <a:lumMod val="50000"/>
                  <a:lumOff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5-59AD-4D15-AB77-4CAED23FEF55}"/>
              </c:ext>
            </c:extLst>
          </c:dPt>
          <c:dPt>
            <c:idx val="51"/>
            <c:invertIfNegative val="1"/>
            <c:spPr>
              <a:solidFill>
                <a:schemeClr val="accent4">
                  <a:lumMod val="50000"/>
                  <a:lumOff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7-59AD-4D15-AB77-4CAED23FEF55}"/>
              </c:ext>
            </c:extLst>
          </c:dPt>
          <c:dPt>
            <c:idx val="52"/>
            <c:invertIfNegative val="1"/>
            <c:spPr>
              <a:solidFill>
                <a:schemeClr val="accent5">
                  <a:lumMod val="50000"/>
                  <a:lumOff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9-59AD-4D15-AB77-4CAED23FEF55}"/>
              </c:ext>
            </c:extLst>
          </c:dPt>
          <c:dPt>
            <c:idx val="53"/>
            <c:invertIfNegative val="1"/>
            <c:spPr>
              <a:solidFill>
                <a:schemeClr val="accent6">
                  <a:lumMod val="50000"/>
                  <a:lumOff val="5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B-59AD-4D15-AB77-4CAED23FEF55}"/>
              </c:ext>
            </c:extLst>
          </c:dPt>
          <c:dPt>
            <c:idx val="54"/>
            <c:invertIfNegative val="1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D-59AD-4D15-AB77-4CAED23FEF55}"/>
              </c:ext>
            </c:extLst>
          </c:dPt>
          <c:dPt>
            <c:idx val="55"/>
            <c:invertIfNegative val="1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F-59AD-4D15-AB77-4CAED23FEF55}"/>
              </c:ext>
            </c:extLst>
          </c:dPt>
          <c:dPt>
            <c:idx val="56"/>
            <c:invertIfNegative val="1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1-59AD-4D15-AB77-4CAED23FEF55}"/>
              </c:ext>
            </c:extLst>
          </c:dPt>
          <c:dPt>
            <c:idx val="57"/>
            <c:invertIfNegative val="1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3-59AD-4D15-AB77-4CAED23FEF55}"/>
              </c:ext>
            </c:extLst>
          </c:dPt>
          <c:dPt>
            <c:idx val="58"/>
            <c:invertIfNegative val="1"/>
            <c:spPr>
              <a:solidFill>
                <a:schemeClr val="accent5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5-59AD-4D15-AB77-4CAED23FEF55}"/>
              </c:ext>
            </c:extLst>
          </c:dPt>
          <c:dPt>
            <c:idx val="59"/>
            <c:invertIfNegative val="1"/>
            <c:spPr>
              <a:solidFill>
                <a:schemeClr val="accent6"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7-59AD-4D15-AB77-4CAED23FEF55}"/>
              </c:ext>
            </c:extLst>
          </c:dPt>
          <c:dPt>
            <c:idx val="60"/>
            <c:invertIfNegative val="1"/>
            <c:spPr>
              <a:solidFill>
                <a:schemeClr val="accent1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9-59AD-4D15-AB77-4CAED23FEF55}"/>
              </c:ext>
            </c:extLst>
          </c:dPt>
          <c:dPt>
            <c:idx val="61"/>
            <c:invertIfNegative val="1"/>
            <c:spPr>
              <a:solidFill>
                <a:schemeClr val="accent2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B-59AD-4D15-AB77-4CAED23FEF55}"/>
              </c:ext>
            </c:extLst>
          </c:dPt>
          <c:dPt>
            <c:idx val="62"/>
            <c:invertIfNegative val="1"/>
            <c:spPr>
              <a:solidFill>
                <a:schemeClr val="accent3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D-59AD-4D15-AB77-4CAED23FEF55}"/>
              </c:ext>
            </c:extLst>
          </c:dPt>
          <c:dPt>
            <c:idx val="63"/>
            <c:invertIfNegative val="1"/>
            <c:spPr>
              <a:solidFill>
                <a:schemeClr val="accent4">
                  <a:lumMod val="60000"/>
                  <a:alpha val="7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F-59AD-4D15-AB77-4CAED23FEF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'Prosentasi Kelulusan'!$C$5:$C$68</c:f>
              <c:strCache>
                <c:ptCount val="64"/>
                <c:pt idx="0">
                  <c:v>Kementerian Hukum dan HAM SARJANA &amp; DOKTER</c:v>
                </c:pt>
                <c:pt idx="1">
                  <c:v>Kementerian Hukum dan HAM DIII &amp; SMA</c:v>
                </c:pt>
                <c:pt idx="2">
                  <c:v>Mahkamah Agung</c:v>
                </c:pt>
                <c:pt idx="3">
                  <c:v>Arsip Nasional Republik Indonesia</c:v>
                </c:pt>
                <c:pt idx="4">
                  <c:v>Badan Ekonomi Kreatif</c:v>
                </c:pt>
                <c:pt idx="5">
                  <c:v>Badan Informasi Geospasial</c:v>
                </c:pt>
                <c:pt idx="6">
                  <c:v>Badan Intelijen Negara</c:v>
                </c:pt>
                <c:pt idx="7">
                  <c:v>Badan Keamanan Laut RI</c:v>
                </c:pt>
                <c:pt idx="8">
                  <c:v>Badan Kepegawaian Negara</c:v>
                </c:pt>
                <c:pt idx="9">
                  <c:v>Badan Kependudukan dan KB Nasional</c:v>
                </c:pt>
                <c:pt idx="10">
                  <c:v>Badan Koordinasi Penanaman Modal</c:v>
                </c:pt>
                <c:pt idx="11">
                  <c:v>Badan Meteorologi,Klimatologi &amp; Geofisika</c:v>
                </c:pt>
                <c:pt idx="12">
                  <c:v>Badan Narkotika Nasional</c:v>
                </c:pt>
                <c:pt idx="13">
                  <c:v>Badan Nasional Penanggulangan Terorisme</c:v>
                </c:pt>
                <c:pt idx="14">
                  <c:v>Badan Nasional Pencarian dan Pertolongan</c:v>
                </c:pt>
                <c:pt idx="15">
                  <c:v>Badan Nasional Penempatan Perlindungan TKI</c:v>
                </c:pt>
                <c:pt idx="16">
                  <c:v>Badan Pemeriksa Keuangan</c:v>
                </c:pt>
                <c:pt idx="17">
                  <c:v>Badan Pengawas Obat dan Makanan</c:v>
                </c:pt>
                <c:pt idx="18">
                  <c:v>Badan Pengawas Tenaga Nuklir</c:v>
                </c:pt>
                <c:pt idx="19">
                  <c:v>Badan Pengawasan Keuangan dan Pembangunan</c:v>
                </c:pt>
                <c:pt idx="20">
                  <c:v>Badan Pengkajian dan Penerapan Teknologi</c:v>
                </c:pt>
                <c:pt idx="21">
                  <c:v>Badan Tenaga Nuklir Nasional</c:v>
                </c:pt>
                <c:pt idx="22">
                  <c:v>Kejaksaan Agung</c:v>
                </c:pt>
                <c:pt idx="23">
                  <c:v>Kementerian Agama</c:v>
                </c:pt>
                <c:pt idx="24">
                  <c:v>Kementerian Agraria dan Tata Ruang/BPN</c:v>
                </c:pt>
                <c:pt idx="25">
                  <c:v>Kementerian Badan Usaha Milik Negara</c:v>
                </c:pt>
                <c:pt idx="26">
                  <c:v>Kementerian Desa, Pembangunan Daerah Tertinggal dan Transmigrasi</c:v>
                </c:pt>
                <c:pt idx="27">
                  <c:v>Kementerian Energi dan Sumber Daya Mineral</c:v>
                </c:pt>
                <c:pt idx="28">
                  <c:v>Kementerian Kelautan dan Perikanan</c:v>
                </c:pt>
                <c:pt idx="29">
                  <c:v>Kementerian Kesehatan</c:v>
                </c:pt>
                <c:pt idx="30">
                  <c:v>Kementerian Ketenagakerjaan</c:v>
                </c:pt>
                <c:pt idx="31">
                  <c:v>Kementerian Keuangan</c:v>
                </c:pt>
                <c:pt idx="32">
                  <c:v>Kementerian Koordinator Bidang Kemaritiman</c:v>
                </c:pt>
                <c:pt idx="33">
                  <c:v>Kementerian Koordinator Bidang Perekonomian</c:v>
                </c:pt>
                <c:pt idx="34">
                  <c:v>Kementerian Koordinator Bidang Politik, Hukum dan Keamanan</c:v>
                </c:pt>
                <c:pt idx="35">
                  <c:v>Kementerian Koperasi dan Usaha Kecil dan Menengah</c:v>
                </c:pt>
                <c:pt idx="36">
                  <c:v>Kementerian Lingkungan Hidup dan Kehutanan</c:v>
                </c:pt>
                <c:pt idx="37">
                  <c:v>Kementerian Luar Negeri</c:v>
                </c:pt>
                <c:pt idx="38">
                  <c:v>Kementerian Pariwisata</c:v>
                </c:pt>
                <c:pt idx="39">
                  <c:v>Kementerian Pekerjaan Umum dan Perumahan Rakyat</c:v>
                </c:pt>
                <c:pt idx="40">
                  <c:v>Kementerian Pemberdayaan Perempuan dan Perlindungan Anak</c:v>
                </c:pt>
                <c:pt idx="41">
                  <c:v>Kementerian Pemuda dan Olahraga</c:v>
                </c:pt>
                <c:pt idx="42">
                  <c:v>Kementerian Pendayagunaan Aparatur Negara dan Reformasi Birokrasi</c:v>
                </c:pt>
                <c:pt idx="43">
                  <c:v>Kementerian Pendidikan dan Kebudayaan</c:v>
                </c:pt>
                <c:pt idx="44">
                  <c:v>Kementerian Perdagangan</c:v>
                </c:pt>
                <c:pt idx="45">
                  <c:v>Kementerian Perencanaan Pembangunan Nasional/Bappenas</c:v>
                </c:pt>
                <c:pt idx="46">
                  <c:v>Kementerian Perhubungan</c:v>
                </c:pt>
                <c:pt idx="47">
                  <c:v>Kementerian Perindustrian</c:v>
                </c:pt>
                <c:pt idx="48">
                  <c:v>Lembaga Sandi Negara</c:v>
                </c:pt>
                <c:pt idx="49">
                  <c:v>Kementerian Pertanian</c:v>
                </c:pt>
                <c:pt idx="50">
                  <c:v>Kementerian Riset, Teknologi, dan Pendidikan Tinggi</c:v>
                </c:pt>
                <c:pt idx="51">
                  <c:v>Kementerian Sekretariat Negara dan Sekretariat Kabinet</c:v>
                </c:pt>
                <c:pt idx="52">
                  <c:v>Kementerian Sosial</c:v>
                </c:pt>
                <c:pt idx="53">
                  <c:v>Kepolisian Negara</c:v>
                </c:pt>
                <c:pt idx="54">
                  <c:v>Lembaga Administrasi Negara</c:v>
                </c:pt>
                <c:pt idx="55">
                  <c:v>Lembaga Ilmu Pengetahuan Indonesia</c:v>
                </c:pt>
                <c:pt idx="56">
                  <c:v>Lembaga Kebijakan Pengadaan Barang/Jasa Pemerintah</c:v>
                </c:pt>
                <c:pt idx="57">
                  <c:v>Lembaga Penerbangan dan Antariksa Nasional</c:v>
                </c:pt>
                <c:pt idx="58">
                  <c:v>Pusat Pelaporan dan Analisis Transaksi Keuangan</c:v>
                </c:pt>
                <c:pt idx="59">
                  <c:v>Sekretariat Jenderal DPR</c:v>
                </c:pt>
                <c:pt idx="60">
                  <c:v>Sekretariat Mahkamah Konstitusi</c:v>
                </c:pt>
                <c:pt idx="61">
                  <c:v>Sekretariat Jenderal Komisi Yudisial</c:v>
                </c:pt>
                <c:pt idx="62">
                  <c:v>Kementerian Pertahanan</c:v>
                </c:pt>
                <c:pt idx="63">
                  <c:v>Pemerintah Provinsi Kalimantan Utara</c:v>
                </c:pt>
              </c:strCache>
            </c:strRef>
          </c:cat>
          <c:val>
            <c:numRef>
              <c:f>'Prosentasi Kelulusan'!$F$5:$F$68</c:f>
              <c:numCache>
                <c:formatCode>0.0%</c:formatCode>
                <c:ptCount val="64"/>
                <c:pt idx="0">
                  <c:v>0.13291760589258</c:v>
                </c:pt>
                <c:pt idx="1">
                  <c:v>7.2701681714094024E-2</c:v>
                </c:pt>
                <c:pt idx="2">
                  <c:v>0.15113082039911307</c:v>
                </c:pt>
                <c:pt idx="3">
                  <c:v>0.17536231884057971</c:v>
                </c:pt>
                <c:pt idx="4">
                  <c:v>0.22012790306294178</c:v>
                </c:pt>
                <c:pt idx="5">
                  <c:v>0.33246301131418637</c:v>
                </c:pt>
                <c:pt idx="6">
                  <c:v>0.24731182795698925</c:v>
                </c:pt>
                <c:pt idx="7">
                  <c:v>0</c:v>
                </c:pt>
                <c:pt idx="8">
                  <c:v>0.37728937728937739</c:v>
                </c:pt>
                <c:pt idx="9">
                  <c:v>0.25522354527072566</c:v>
                </c:pt>
                <c:pt idx="10">
                  <c:v>0.4227642276422765</c:v>
                </c:pt>
                <c:pt idx="11">
                  <c:v>0.29731127197518104</c:v>
                </c:pt>
                <c:pt idx="12">
                  <c:v>0.14138523182598745</c:v>
                </c:pt>
                <c:pt idx="13">
                  <c:v>0.26573998364677026</c:v>
                </c:pt>
                <c:pt idx="14">
                  <c:v>0</c:v>
                </c:pt>
                <c:pt idx="15">
                  <c:v>0.23914518317503397</c:v>
                </c:pt>
                <c:pt idx="16">
                  <c:v>0.2012955267660719</c:v>
                </c:pt>
                <c:pt idx="17">
                  <c:v>0.25604978105554282</c:v>
                </c:pt>
                <c:pt idx="18">
                  <c:v>0.31456953642384111</c:v>
                </c:pt>
                <c:pt idx="19">
                  <c:v>0.25239267158873391</c:v>
                </c:pt>
                <c:pt idx="20">
                  <c:v>0.48329448329448338</c:v>
                </c:pt>
                <c:pt idx="21">
                  <c:v>0.42452830188679253</c:v>
                </c:pt>
                <c:pt idx="22">
                  <c:v>0.10093256814921092</c:v>
                </c:pt>
                <c:pt idx="23">
                  <c:v>0.23999060702125163</c:v>
                </c:pt>
                <c:pt idx="24">
                  <c:v>0.17932105375883486</c:v>
                </c:pt>
                <c:pt idx="25">
                  <c:v>0.38229755178907726</c:v>
                </c:pt>
                <c:pt idx="26">
                  <c:v>0.26105898123324406</c:v>
                </c:pt>
                <c:pt idx="27">
                  <c:v>0.56626506024096379</c:v>
                </c:pt>
                <c:pt idx="28">
                  <c:v>0.16425400501833623</c:v>
                </c:pt>
                <c:pt idx="29">
                  <c:v>0.18388067747877263</c:v>
                </c:pt>
                <c:pt idx="30">
                  <c:v>0.19667714414009879</c:v>
                </c:pt>
                <c:pt idx="31">
                  <c:v>0.22868705514829871</c:v>
                </c:pt>
                <c:pt idx="32">
                  <c:v>0.25031446540880514</c:v>
                </c:pt>
                <c:pt idx="33">
                  <c:v>0.44370860927152317</c:v>
                </c:pt>
                <c:pt idx="34">
                  <c:v>0.22982456140350871</c:v>
                </c:pt>
                <c:pt idx="35">
                  <c:v>0.17550058892815074</c:v>
                </c:pt>
                <c:pt idx="36">
                  <c:v>0.22480544747081715</c:v>
                </c:pt>
                <c:pt idx="37">
                  <c:v>0.40890868596881969</c:v>
                </c:pt>
                <c:pt idx="38">
                  <c:v>0.27642276422764245</c:v>
                </c:pt>
                <c:pt idx="39">
                  <c:v>0.29144509749043757</c:v>
                </c:pt>
                <c:pt idx="40">
                  <c:v>0.45890410958904121</c:v>
                </c:pt>
                <c:pt idx="41">
                  <c:v>0.11253430924062216</c:v>
                </c:pt>
                <c:pt idx="42">
                  <c:v>0.4772727272727274</c:v>
                </c:pt>
                <c:pt idx="43">
                  <c:v>0.1644483941636011</c:v>
                </c:pt>
                <c:pt idx="44">
                  <c:v>0.24555792466240231</c:v>
                </c:pt>
                <c:pt idx="45">
                  <c:v>0.38964773544212794</c:v>
                </c:pt>
                <c:pt idx="46">
                  <c:v>0.14182568334192885</c:v>
                </c:pt>
                <c:pt idx="47">
                  <c:v>0.30564986506485603</c:v>
                </c:pt>
                <c:pt idx="48">
                  <c:v>0.42307692307692313</c:v>
                </c:pt>
                <c:pt idx="49">
                  <c:v>0.17461070434154891</c:v>
                </c:pt>
                <c:pt idx="50">
                  <c:v>0.29304681084040524</c:v>
                </c:pt>
                <c:pt idx="51">
                  <c:v>0.30948778906418856</c:v>
                </c:pt>
                <c:pt idx="52">
                  <c:v>0.15691626706012546</c:v>
                </c:pt>
                <c:pt idx="53">
                  <c:v>0.21802575107296143</c:v>
                </c:pt>
                <c:pt idx="54">
                  <c:v>0.19903873338987843</c:v>
                </c:pt>
                <c:pt idx="55">
                  <c:v>0.49749687108886126</c:v>
                </c:pt>
                <c:pt idx="56">
                  <c:v>0.21365248226950354</c:v>
                </c:pt>
                <c:pt idx="57">
                  <c:v>0.37246439361243</c:v>
                </c:pt>
                <c:pt idx="58">
                  <c:v>0.45040214477211793</c:v>
                </c:pt>
                <c:pt idx="59">
                  <c:v>0.39039665970772447</c:v>
                </c:pt>
                <c:pt idx="60">
                  <c:v>0.2665726375176305</c:v>
                </c:pt>
                <c:pt idx="61">
                  <c:v>0.33142857142857152</c:v>
                </c:pt>
                <c:pt idx="62">
                  <c:v>0.19793459552495696</c:v>
                </c:pt>
                <c:pt idx="63">
                  <c:v>0.19522483759385809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F7-4982-BD96-585BDAFF38B8}"/>
            </c:ext>
          </c:extLst>
        </c:ser>
        <c:dLbls>
          <c:showVal val="1"/>
        </c:dLbls>
        <c:gapWidth val="80"/>
        <c:overlap val="25"/>
        <c:axId val="54807552"/>
        <c:axId val="54821632"/>
      </c:barChart>
      <c:catAx>
        <c:axId val="54807552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21632"/>
        <c:crosses val="autoZero"/>
        <c:auto val="1"/>
        <c:lblAlgn val="ctr"/>
        <c:lblOffset val="100"/>
        <c:noMultiLvlLbl val="1"/>
      </c:catAx>
      <c:valAx>
        <c:axId val="5482163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0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B6D18FB-5C1E-4570-9587-1ADA98B1F3CF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A03AB0E-083C-46D8-AB8D-3F290FCFC5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9762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70BE7-AACB-4406-B672-DC6409DB42A1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4260381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1227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919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2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646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0284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0334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6312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934F-2606-4C22-A186-0A7E5010923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2317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0299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3AB0E-083C-46D8-AB8D-3F290FCFC56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935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723768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53462F-1506-4374-98FB-710BD4B925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RANCANGAN SOTK BKN 20 AGUSTUS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34009B-293C-4C64-A46D-87DC21CE7EF1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46508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6286549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085325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09065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099263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5A5C-6F03-491A-B04E-6D18AADD761B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53499-CE62-4048-960C-2026B3773E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44350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333373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731892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492961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7149522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762" y="2252135"/>
            <a:ext cx="11532601" cy="1507303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3295" y="3784466"/>
            <a:ext cx="11558003" cy="787534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  <a:latin typeface="+mn-lt"/>
              </a:defRPr>
            </a:lvl1pPr>
            <a:lvl2pPr marL="342877" indent="0" algn="ctr">
              <a:buNone/>
              <a:defRPr sz="1500"/>
            </a:lvl2pPr>
            <a:lvl3pPr marL="685755" indent="0" algn="ctr">
              <a:buNone/>
              <a:defRPr sz="1350"/>
            </a:lvl3pPr>
            <a:lvl4pPr marL="1028632" indent="0" algn="ctr">
              <a:buNone/>
              <a:defRPr sz="1200"/>
            </a:lvl4pPr>
            <a:lvl5pPr marL="1371509" indent="0" algn="ctr">
              <a:buNone/>
              <a:defRPr sz="1200"/>
            </a:lvl5pPr>
            <a:lvl6pPr marL="1714386" indent="0" algn="ctr">
              <a:buNone/>
              <a:defRPr sz="1200"/>
            </a:lvl6pPr>
            <a:lvl7pPr marL="2057263" indent="0" algn="ctr">
              <a:buNone/>
              <a:defRPr sz="1200"/>
            </a:lvl7pPr>
            <a:lvl8pPr marL="2400140" indent="0" algn="ctr">
              <a:buNone/>
              <a:defRPr sz="1200"/>
            </a:lvl8pPr>
            <a:lvl9pPr marL="2743017" indent="0" algn="ctr">
              <a:buNone/>
              <a:defRPr sz="12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804123982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" y="3618064"/>
            <a:ext cx="2342351" cy="144900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318157" y="3497182"/>
            <a:ext cx="9144000" cy="93958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6313" y="4343268"/>
            <a:ext cx="9144000" cy="397175"/>
          </a:xfrm>
        </p:spPr>
        <p:txBody>
          <a:bodyPr>
            <a:normAutofit/>
          </a:bodyPr>
          <a:lstStyle>
            <a:lvl1pPr marL="0" indent="0" algn="l">
              <a:buNone/>
              <a:defRPr sz="1200" baseline="0">
                <a:solidFill>
                  <a:schemeClr val="tx1"/>
                </a:solidFill>
                <a:latin typeface="+mn-lt"/>
              </a:defRPr>
            </a:lvl1pPr>
            <a:lvl2pPr marL="342877" indent="0" algn="ctr">
              <a:buNone/>
              <a:defRPr sz="1500"/>
            </a:lvl2pPr>
            <a:lvl3pPr marL="685755" indent="0" algn="ctr">
              <a:buNone/>
              <a:defRPr sz="1350"/>
            </a:lvl3pPr>
            <a:lvl4pPr marL="1028632" indent="0" algn="ctr">
              <a:buNone/>
              <a:defRPr sz="1200"/>
            </a:lvl4pPr>
            <a:lvl5pPr marL="1371509" indent="0" algn="ctr">
              <a:buNone/>
              <a:defRPr sz="1200"/>
            </a:lvl5pPr>
            <a:lvl6pPr marL="1714386" indent="0" algn="ctr">
              <a:buNone/>
              <a:defRPr sz="1200"/>
            </a:lvl6pPr>
            <a:lvl7pPr marL="2057263" indent="0" algn="ctr">
              <a:buNone/>
              <a:defRPr sz="1200"/>
            </a:lvl7pPr>
            <a:lvl8pPr marL="2400140" indent="0" algn="ctr">
              <a:buNone/>
              <a:defRPr sz="1200"/>
            </a:lvl8pPr>
            <a:lvl9pPr marL="2743017" indent="0" algn="ctr">
              <a:buNone/>
              <a:defRPr sz="1200"/>
            </a:lvl9pPr>
          </a:lstStyle>
          <a:p>
            <a:r>
              <a:rPr lang="en-US" dirty="0"/>
              <a:t>Master Subtitle</a:t>
            </a: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3023" y="4193986"/>
            <a:ext cx="1916807" cy="441547"/>
          </a:xfrm>
        </p:spPr>
        <p:txBody>
          <a:bodyPr/>
          <a:lstStyle>
            <a:lvl1pPr algn="r">
              <a:defRPr baseline="0">
                <a:solidFill>
                  <a:schemeClr val="accent1"/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Section 00</a:t>
            </a:r>
          </a:p>
        </p:txBody>
      </p:sp>
    </p:spTree>
    <p:extLst>
      <p:ext uri="{BB962C8B-B14F-4D97-AF65-F5344CB8AC3E}">
        <p14:creationId xmlns:p14="http://schemas.microsoft.com/office/powerpoint/2010/main" xmlns="" val="3264799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762" y="2252135"/>
            <a:ext cx="11532601" cy="1507303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3295" y="3784466"/>
            <a:ext cx="11558003" cy="787534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  <a:latin typeface="+mn-lt"/>
              </a:defRPr>
            </a:lvl1pPr>
            <a:lvl2pPr marL="342877" indent="0" algn="ctr">
              <a:buNone/>
              <a:defRPr sz="1500"/>
            </a:lvl2pPr>
            <a:lvl3pPr marL="685755" indent="0" algn="ctr">
              <a:buNone/>
              <a:defRPr sz="1350"/>
            </a:lvl3pPr>
            <a:lvl4pPr marL="1028632" indent="0" algn="ctr">
              <a:buNone/>
              <a:defRPr sz="1200"/>
            </a:lvl4pPr>
            <a:lvl5pPr marL="1371509" indent="0" algn="ctr">
              <a:buNone/>
              <a:defRPr sz="1200"/>
            </a:lvl5pPr>
            <a:lvl6pPr marL="1714386" indent="0" algn="ctr">
              <a:buNone/>
              <a:defRPr sz="1200"/>
            </a:lvl6pPr>
            <a:lvl7pPr marL="2057263" indent="0" algn="ctr">
              <a:buNone/>
              <a:defRPr sz="1200"/>
            </a:lvl7pPr>
            <a:lvl8pPr marL="2400140" indent="0" algn="ctr">
              <a:buNone/>
              <a:defRPr sz="1200"/>
            </a:lvl8pPr>
            <a:lvl9pPr marL="2743017" indent="0" algn="ctr">
              <a:buNone/>
              <a:defRPr sz="1200"/>
            </a:lvl9pPr>
          </a:lstStyle>
          <a:p>
            <a:r>
              <a:rPr lang="en-US" dirty="0"/>
              <a:t>Master Subtitle</a:t>
            </a:r>
          </a:p>
        </p:txBody>
      </p:sp>
      <p:sp>
        <p:nvSpPr>
          <p:cNvPr id="7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256697" y="4908884"/>
            <a:ext cx="11623513" cy="1764632"/>
          </a:xfrm>
        </p:spPr>
        <p:txBody>
          <a:bodyPr anchor="b">
            <a:normAutofit/>
          </a:bodyPr>
          <a:lstStyle>
            <a:lvl1pPr algn="ctr"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058727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8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40059" y="5156069"/>
            <a:ext cx="9144000" cy="939589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6621" y="6032026"/>
            <a:ext cx="9144000" cy="397175"/>
          </a:xfrm>
        </p:spPr>
        <p:txBody>
          <a:bodyPr>
            <a:normAutofit/>
          </a:bodyPr>
          <a:lstStyle>
            <a:lvl1pPr marL="0" indent="0" algn="l">
              <a:buNone/>
              <a:defRPr sz="1200" baseline="0">
                <a:solidFill>
                  <a:schemeClr val="tx1"/>
                </a:solidFill>
                <a:latin typeface="+mn-lt"/>
              </a:defRPr>
            </a:lvl1pPr>
            <a:lvl2pPr marL="342877" indent="0" algn="ctr">
              <a:buNone/>
              <a:defRPr sz="1500"/>
            </a:lvl2pPr>
            <a:lvl3pPr marL="685755" indent="0" algn="ctr">
              <a:buNone/>
              <a:defRPr sz="1350"/>
            </a:lvl3pPr>
            <a:lvl4pPr marL="1028632" indent="0" algn="ctr">
              <a:buNone/>
              <a:defRPr sz="1200"/>
            </a:lvl4pPr>
            <a:lvl5pPr marL="1371509" indent="0" algn="ctr">
              <a:buNone/>
              <a:defRPr sz="1200"/>
            </a:lvl5pPr>
            <a:lvl6pPr marL="1714386" indent="0" algn="ctr">
              <a:buNone/>
              <a:defRPr sz="1200"/>
            </a:lvl6pPr>
            <a:lvl7pPr marL="2057263" indent="0" algn="ctr">
              <a:buNone/>
              <a:defRPr sz="1200"/>
            </a:lvl7pPr>
            <a:lvl8pPr marL="2400140" indent="0" algn="ctr">
              <a:buNone/>
              <a:defRPr sz="1200"/>
            </a:lvl8pPr>
            <a:lvl9pPr marL="2743017" indent="0" algn="ctr">
              <a:buNone/>
              <a:defRPr sz="12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803161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8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80719" y="479794"/>
            <a:ext cx="9144000" cy="939589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283" y="1355752"/>
            <a:ext cx="9144000" cy="397175"/>
          </a:xfrm>
        </p:spPr>
        <p:txBody>
          <a:bodyPr>
            <a:normAutofit/>
          </a:bodyPr>
          <a:lstStyle>
            <a:lvl1pPr marL="0" indent="0" algn="l">
              <a:buNone/>
              <a:defRPr sz="1200" baseline="0">
                <a:solidFill>
                  <a:schemeClr val="tx1"/>
                </a:solidFill>
                <a:latin typeface="+mn-lt"/>
              </a:defRPr>
            </a:lvl1pPr>
            <a:lvl2pPr marL="342877" indent="0" algn="ctr">
              <a:buNone/>
              <a:defRPr sz="1500"/>
            </a:lvl2pPr>
            <a:lvl3pPr marL="685755" indent="0" algn="ctr">
              <a:buNone/>
              <a:defRPr sz="1350"/>
            </a:lvl3pPr>
            <a:lvl4pPr marL="1028632" indent="0" algn="ctr">
              <a:buNone/>
              <a:defRPr sz="1200"/>
            </a:lvl4pPr>
            <a:lvl5pPr marL="1371509" indent="0" algn="ctr">
              <a:buNone/>
              <a:defRPr sz="1200"/>
            </a:lvl5pPr>
            <a:lvl6pPr marL="1714386" indent="0" algn="ctr">
              <a:buNone/>
              <a:defRPr sz="1200"/>
            </a:lvl6pPr>
            <a:lvl7pPr marL="2057263" indent="0" algn="ctr">
              <a:buNone/>
              <a:defRPr sz="1200"/>
            </a:lvl7pPr>
            <a:lvl8pPr marL="2400140" indent="0" algn="ctr">
              <a:buNone/>
              <a:defRPr sz="1200"/>
            </a:lvl8pPr>
            <a:lvl9pPr marL="2743017" indent="0" algn="ctr">
              <a:buNone/>
              <a:defRPr sz="12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6065483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022" y="233179"/>
            <a:ext cx="8797617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05861" y="233180"/>
            <a:ext cx="2486139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022" y="6381793"/>
            <a:ext cx="12200023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00747" y="357105"/>
            <a:ext cx="8282524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8022" y="6380416"/>
            <a:ext cx="1220002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834684" y="677437"/>
            <a:ext cx="2473723" cy="517696"/>
          </a:xfrm>
          <a:prstGeom prst="rect">
            <a:avLst/>
          </a:prstGeom>
        </p:spPr>
        <p:txBody>
          <a:bodyPr/>
          <a:lstStyle>
            <a:lvl1pPr algn="l">
              <a:defRPr sz="2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3600" smtClean="0">
                <a:latin typeface="+mj-lt"/>
              </a:rPr>
              <a:pPr/>
              <a:t>‹#›</a:t>
            </a:fld>
            <a:endParaRPr lang="en-US" sz="36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321205" y="938355"/>
            <a:ext cx="8229980" cy="304909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</p:spTree>
    <p:extLst>
      <p:ext uri="{BB962C8B-B14F-4D97-AF65-F5344CB8AC3E}">
        <p14:creationId xmlns:p14="http://schemas.microsoft.com/office/powerpoint/2010/main" xmlns="" val="314817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762" y="2252135"/>
            <a:ext cx="11532601" cy="1507303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3295" y="3784466"/>
            <a:ext cx="11558003" cy="787534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  <a:latin typeface="+mn-lt"/>
              </a:defRPr>
            </a:lvl1pPr>
            <a:lvl2pPr marL="342877" indent="0" algn="ctr">
              <a:buNone/>
              <a:defRPr sz="1500"/>
            </a:lvl2pPr>
            <a:lvl3pPr marL="685755" indent="0" algn="ctr">
              <a:buNone/>
              <a:defRPr sz="1350"/>
            </a:lvl3pPr>
            <a:lvl4pPr marL="1028632" indent="0" algn="ctr">
              <a:buNone/>
              <a:defRPr sz="1200"/>
            </a:lvl4pPr>
            <a:lvl5pPr marL="1371509" indent="0" algn="ctr">
              <a:buNone/>
              <a:defRPr sz="1200"/>
            </a:lvl5pPr>
            <a:lvl6pPr marL="1714386" indent="0" algn="ctr">
              <a:buNone/>
              <a:defRPr sz="1200"/>
            </a:lvl6pPr>
            <a:lvl7pPr marL="2057263" indent="0" algn="ctr">
              <a:buNone/>
              <a:defRPr sz="1200"/>
            </a:lvl7pPr>
            <a:lvl8pPr marL="2400140" indent="0" algn="ctr">
              <a:buNone/>
              <a:defRPr sz="1200"/>
            </a:lvl8pPr>
            <a:lvl9pPr marL="2743017" indent="0" algn="ctr">
              <a:buNone/>
              <a:defRPr sz="12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385035308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3E66881-A5DD-43CC-B0E4-C88FB5311850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5C5D503-4343-4B39-B0E0-4337E948CC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9"/>
            <a:ext cx="12192000" cy="685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466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675" r:id="rId13"/>
    <p:sldLayoutId id="2147483676" r:id="rId14"/>
    <p:sldLayoutId id="2147483678" r:id="rId15"/>
    <p:sldLayoutId id="2147483679" r:id="rId16"/>
    <p:sldLayoutId id="2147483680" r:id="rId17"/>
    <p:sldLayoutId id="2147483672" r:id="rId18"/>
  </p:sldLayoutIdLst>
  <p:transition spd="slow">
    <p:push dir="u"/>
  </p:transition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image" Target="../media/image30.png"/><Relationship Id="rId3" Type="http://schemas.openxmlformats.org/officeDocument/2006/relationships/slide" Target="slide17.xml"/><Relationship Id="rId7" Type="http://schemas.openxmlformats.org/officeDocument/2006/relationships/slide" Target="slide20.xml"/><Relationship Id="rId12" Type="http://schemas.openxmlformats.org/officeDocument/2006/relationships/slide" Target="slide10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9.xml"/><Relationship Id="rId11" Type="http://schemas.openxmlformats.org/officeDocument/2006/relationships/slide" Target="slide11.xml"/><Relationship Id="rId5" Type="http://schemas.openxmlformats.org/officeDocument/2006/relationships/slide" Target="slide19.xml"/><Relationship Id="rId10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hyperlink" Target="persiapan%20cpns%20final_edit%20(1).pptx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at_logo_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3037" y="5105400"/>
            <a:ext cx="1503044" cy="14429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240281"/>
            <a:ext cx="8229600" cy="1610360"/>
          </a:xfrm>
        </p:spPr>
        <p:txBody>
          <a:bodyPr>
            <a:noAutofit/>
          </a:bodyPr>
          <a:lstStyle/>
          <a:p>
            <a:pPr algn="ctr"/>
            <a:r>
              <a:rPr lang="en-US" sz="4320" b="1" dirty="0" err="1">
                <a:solidFill>
                  <a:schemeClr val="tx1"/>
                </a:solidFill>
              </a:rPr>
              <a:t>Evaluasi</a:t>
            </a:r>
            <a:r>
              <a:rPr lang="en-US" sz="4320" b="1" dirty="0">
                <a:solidFill>
                  <a:schemeClr val="tx1"/>
                </a:solidFill>
              </a:rPr>
              <a:t> </a:t>
            </a:r>
            <a:r>
              <a:rPr lang="en-US" sz="4320" b="1" dirty="0" err="1">
                <a:solidFill>
                  <a:schemeClr val="tx1"/>
                </a:solidFill>
              </a:rPr>
              <a:t>Seleksi</a:t>
            </a:r>
            <a:r>
              <a:rPr lang="en-US" sz="4320" b="1" dirty="0">
                <a:solidFill>
                  <a:schemeClr val="tx1"/>
                </a:solidFill>
              </a:rPr>
              <a:t> CPNS </a:t>
            </a:r>
            <a:r>
              <a:rPr lang="en-US" sz="4320" b="1" dirty="0" err="1">
                <a:solidFill>
                  <a:schemeClr val="tx1"/>
                </a:solidFill>
              </a:rPr>
              <a:t>Tahun</a:t>
            </a:r>
            <a:r>
              <a:rPr lang="en-US" sz="4320" b="1" dirty="0">
                <a:solidFill>
                  <a:schemeClr val="tx1"/>
                </a:solidFill>
              </a:rPr>
              <a:t> 2017</a:t>
            </a:r>
            <a:br>
              <a:rPr lang="en-US" sz="4320" b="1" dirty="0">
                <a:solidFill>
                  <a:schemeClr val="tx1"/>
                </a:solidFill>
              </a:rPr>
            </a:br>
            <a:r>
              <a:rPr lang="en-US" sz="4320" b="1" dirty="0" err="1">
                <a:solidFill>
                  <a:schemeClr val="tx1"/>
                </a:solidFill>
              </a:rPr>
              <a:t>dan</a:t>
            </a:r>
            <a:r>
              <a:rPr lang="en-US" sz="4320" b="1" dirty="0">
                <a:solidFill>
                  <a:schemeClr val="tx1"/>
                </a:solidFill>
              </a:rPr>
              <a:t> </a:t>
            </a:r>
            <a:r>
              <a:rPr lang="en-US" sz="4320" b="1" dirty="0" err="1"/>
              <a:t>Persiapan</a:t>
            </a:r>
            <a:r>
              <a:rPr lang="en-US" sz="4320" b="1"/>
              <a:t> </a:t>
            </a:r>
            <a:r>
              <a:rPr lang="en-US" sz="4320" b="1" smtClean="0"/>
              <a:t>CPNS Tahun</a:t>
            </a:r>
            <a:r>
              <a:rPr lang="en-US" sz="4320" b="1" dirty="0" smtClean="0"/>
              <a:t> </a:t>
            </a:r>
            <a:r>
              <a:rPr lang="en-US" sz="4320" b="1" dirty="0"/>
              <a:t>2018</a:t>
            </a:r>
            <a:endParaRPr lang="id-ID" sz="4320" b="1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 rot="10800000">
            <a:off x="-337680" y="1325880"/>
            <a:ext cx="1785479" cy="3887777"/>
            <a:chOff x="8236864" y="134483"/>
            <a:chExt cx="4583787" cy="9980936"/>
          </a:xfrm>
        </p:grpSpPr>
        <p:sp>
          <p:nvSpPr>
            <p:cNvPr id="7" name="Freeform: Shape 7"/>
            <p:cNvSpPr>
              <a:spLocks noChangeAspect="1"/>
            </p:cNvSpPr>
            <p:nvPr/>
          </p:nvSpPr>
          <p:spPr>
            <a:xfrm>
              <a:off x="9579130" y="134483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2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8"/>
            <p:cNvSpPr>
              <a:spLocks noChangeAspect="1"/>
            </p:cNvSpPr>
            <p:nvPr/>
          </p:nvSpPr>
          <p:spPr>
            <a:xfrm>
              <a:off x="8236864" y="211236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4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9" name="Freeform: Shape 9"/>
            <p:cNvSpPr>
              <a:spLocks noChangeAspect="1"/>
            </p:cNvSpPr>
            <p:nvPr/>
          </p:nvSpPr>
          <p:spPr>
            <a:xfrm flipV="1">
              <a:off x="8236864" y="544611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3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10"/>
            <p:cNvSpPr>
              <a:spLocks noChangeAspect="1"/>
            </p:cNvSpPr>
            <p:nvPr/>
          </p:nvSpPr>
          <p:spPr>
            <a:xfrm flipV="1">
              <a:off x="9579130" y="8220074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6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</p:grpSp>
      <p:pic>
        <p:nvPicPr>
          <p:cNvPr id="12" name="Picture 11" descr="bulet biru.png"/>
          <p:cNvPicPr>
            <a:picLocks noChangeAspect="1"/>
          </p:cNvPicPr>
          <p:nvPr/>
        </p:nvPicPr>
        <p:blipFill>
          <a:blip r:embed="rId4"/>
          <a:srcRect l="24164" t="34443" r="65835" b="29998"/>
          <a:stretch>
            <a:fillRect/>
          </a:stretch>
        </p:blipFill>
        <p:spPr>
          <a:xfrm>
            <a:off x="-2401" y="1783080"/>
            <a:ext cx="1097280" cy="292608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4889345" y="228601"/>
            <a:ext cx="3210429" cy="1558945"/>
            <a:chOff x="3130787" y="190500"/>
            <a:chExt cx="2675358" cy="1299121"/>
          </a:xfrm>
        </p:grpSpPr>
        <p:sp>
          <p:nvSpPr>
            <p:cNvPr id="4" name="TextBox 3"/>
            <p:cNvSpPr txBox="1"/>
            <p:nvPr/>
          </p:nvSpPr>
          <p:spPr>
            <a:xfrm>
              <a:off x="3130787" y="1104900"/>
              <a:ext cx="2675358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err="1">
                  <a:latin typeface="+mj-lt"/>
                  <a:cs typeface="Times New Roman" pitchFamily="18" charset="0"/>
                </a:rPr>
                <a:t>Badan</a:t>
              </a:r>
              <a:r>
                <a:rPr lang="en-US" sz="2400" b="1" dirty="0">
                  <a:latin typeface="+mj-lt"/>
                  <a:cs typeface="Times New Roman" pitchFamily="18" charset="0"/>
                </a:rPr>
                <a:t> </a:t>
              </a:r>
              <a:r>
                <a:rPr lang="en-US" sz="2400" b="1" dirty="0" err="1">
                  <a:latin typeface="+mj-lt"/>
                  <a:cs typeface="Times New Roman" pitchFamily="18" charset="0"/>
                </a:rPr>
                <a:t>Kepegawaian</a:t>
              </a:r>
              <a:r>
                <a:rPr lang="en-US" sz="2400" b="1" dirty="0">
                  <a:latin typeface="+mj-lt"/>
                  <a:cs typeface="Times New Roman" pitchFamily="18" charset="0"/>
                </a:rPr>
                <a:t> Negara</a:t>
              </a:r>
            </a:p>
          </p:txBody>
        </p:sp>
        <p:pic>
          <p:nvPicPr>
            <p:cNvPr id="15" name="Picture 14" descr="Logo_Garuda_pancasil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2400" y="190500"/>
              <a:ext cx="914400" cy="994924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11506200" y="0"/>
            <a:ext cx="685800" cy="5486400"/>
            <a:chOff x="8572500" y="800100"/>
            <a:chExt cx="571500" cy="4572000"/>
          </a:xfrm>
        </p:grpSpPr>
        <p:pic>
          <p:nvPicPr>
            <p:cNvPr id="16" name="Picture 15" descr="bulet biru.png"/>
            <p:cNvPicPr>
              <a:picLocks noChangeAspect="1"/>
            </p:cNvPicPr>
            <p:nvPr/>
          </p:nvPicPr>
          <p:blipFill>
            <a:blip r:embed="rId6" cstate="print"/>
            <a:srcRect l="7496" t="34443" r="82503" b="29998"/>
            <a:stretch>
              <a:fillRect/>
            </a:stretch>
          </p:blipFill>
          <p:spPr>
            <a:xfrm>
              <a:off x="8572500" y="800100"/>
              <a:ext cx="571500" cy="1524000"/>
            </a:xfrm>
            <a:prstGeom prst="rect">
              <a:avLst/>
            </a:prstGeom>
          </p:spPr>
        </p:pic>
        <p:pic>
          <p:nvPicPr>
            <p:cNvPr id="18" name="Picture 17" descr="bulet orange.png"/>
            <p:cNvPicPr>
              <a:picLocks noChangeAspect="1"/>
            </p:cNvPicPr>
            <p:nvPr/>
          </p:nvPicPr>
          <p:blipFill>
            <a:blip r:embed="rId7" cstate="print"/>
            <a:srcRect l="7496" t="34443" r="83337" b="29998"/>
            <a:stretch>
              <a:fillRect/>
            </a:stretch>
          </p:blipFill>
          <p:spPr>
            <a:xfrm>
              <a:off x="8620124" y="1790700"/>
              <a:ext cx="523875" cy="1524000"/>
            </a:xfrm>
            <a:prstGeom prst="rect">
              <a:avLst/>
            </a:prstGeom>
          </p:spPr>
        </p:pic>
        <p:pic>
          <p:nvPicPr>
            <p:cNvPr id="19" name="Picture 18" descr="bulet ungu.png"/>
            <p:cNvPicPr>
              <a:picLocks noChangeAspect="1"/>
            </p:cNvPicPr>
            <p:nvPr/>
          </p:nvPicPr>
          <p:blipFill>
            <a:blip r:embed="rId8" cstate="print"/>
            <a:srcRect l="7496" t="34443" r="83337" b="29998"/>
            <a:stretch>
              <a:fillRect/>
            </a:stretch>
          </p:blipFill>
          <p:spPr>
            <a:xfrm>
              <a:off x="8620124" y="2781300"/>
              <a:ext cx="523875" cy="1524000"/>
            </a:xfrm>
            <a:prstGeom prst="rect">
              <a:avLst/>
            </a:prstGeom>
          </p:spPr>
        </p:pic>
        <p:pic>
          <p:nvPicPr>
            <p:cNvPr id="17" name="Picture 16" descr="bulet merah.png"/>
            <p:cNvPicPr>
              <a:picLocks noChangeAspect="1"/>
            </p:cNvPicPr>
            <p:nvPr/>
          </p:nvPicPr>
          <p:blipFill>
            <a:blip r:embed="rId9" cstate="print"/>
            <a:srcRect l="7496" t="34443" r="84170" b="29998"/>
            <a:stretch>
              <a:fillRect/>
            </a:stretch>
          </p:blipFill>
          <p:spPr>
            <a:xfrm>
              <a:off x="8667750" y="3848100"/>
              <a:ext cx="476250" cy="1524000"/>
            </a:xfrm>
            <a:prstGeom prst="rect">
              <a:avLst/>
            </a:prstGeom>
          </p:spPr>
        </p:pic>
      </p:grpSp>
      <p:sp>
        <p:nvSpPr>
          <p:cNvPr id="11" name="Subtitle 2"/>
          <p:cNvSpPr txBox="1">
            <a:spLocks/>
          </p:cNvSpPr>
          <p:nvPr/>
        </p:nvSpPr>
        <p:spPr>
          <a:xfrm>
            <a:off x="1706880" y="3578865"/>
            <a:ext cx="9235440" cy="10058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95021" indent="-395021" algn="ctr" defTabSz="1316736">
              <a:buClr>
                <a:schemeClr val="accent1"/>
              </a:buClr>
              <a:buSzPct val="100000"/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Pusat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Pengembangan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Sistem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Rekrutmen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ASN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68883" y="4063244"/>
            <a:ext cx="3332816" cy="517055"/>
          </a:xfrm>
          <a:prstGeom prst="rect">
            <a:avLst/>
          </a:prstGeom>
        </p:spPr>
        <p:txBody>
          <a:bodyPr wrap="square" lIns="109718" tIns="54859" rIns="109718" bIns="54859">
            <a:spAutoFit/>
          </a:bodyPr>
          <a:lstStyle/>
          <a:p>
            <a:pPr algn="ctr"/>
            <a:r>
              <a:rPr lang="id-ID" sz="264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Malang, 12 </a:t>
            </a:r>
            <a:r>
              <a:rPr lang="en-US" sz="264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April  2018</a:t>
            </a:r>
          </a:p>
        </p:txBody>
      </p:sp>
    </p:spTree>
    <p:extLst>
      <p:ext uri="{BB962C8B-B14F-4D97-AF65-F5344CB8AC3E}">
        <p14:creationId xmlns:p14="http://schemas.microsoft.com/office/powerpoint/2010/main" xmlns="" val="202058445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09600" y="0"/>
            <a:ext cx="10972800" cy="594360"/>
          </a:xfrm>
          <a:prstGeom prst="rect">
            <a:avLst/>
          </a:prstGeom>
          <a:solidFill>
            <a:srgbClr val="99013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0" dirty="0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804160" y="1143000"/>
            <a:ext cx="7132320" cy="26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sv-SE" sz="288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adalah suatu metode seleksi berbasis teknologi untuk mewujudkan proses rekrutmen yang obyektif dan transparan atau cepat akuntabel</a:t>
            </a:r>
            <a:endParaRPr lang="en-US" sz="2880" b="1" dirty="0">
              <a:solidFill>
                <a:srgbClr val="8600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2480" y="40372"/>
            <a:ext cx="9052560" cy="517055"/>
          </a:xfrm>
          <a:prstGeom prst="rect">
            <a:avLst/>
          </a:prstGeom>
        </p:spPr>
        <p:txBody>
          <a:bodyPr wrap="square" lIns="109718" tIns="54859" rIns="109718" bIns="54859">
            <a:spAutoFit/>
          </a:bodyPr>
          <a:lstStyle/>
          <a:p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Apa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itu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CAT-BKN ???</a:t>
            </a:r>
          </a:p>
        </p:txBody>
      </p:sp>
      <p:pic>
        <p:nvPicPr>
          <p:cNvPr id="16" name="Picture 15" descr="logo transpar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80" y="1417320"/>
            <a:ext cx="1737360" cy="1668780"/>
          </a:xfrm>
          <a:prstGeom prst="rect">
            <a:avLst/>
          </a:prstGeom>
        </p:spPr>
      </p:pic>
      <p:pic>
        <p:nvPicPr>
          <p:cNvPr id="19" name="Picture 18" descr="Hasil-Tes-tertinggi-SKD-CAT-Kemenkumh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120" y="4234901"/>
            <a:ext cx="2743200" cy="1560110"/>
          </a:xfrm>
          <a:prstGeom prst="rect">
            <a:avLst/>
          </a:prstGeom>
        </p:spPr>
      </p:pic>
      <p:pic>
        <p:nvPicPr>
          <p:cNvPr id="20" name="Picture 19" descr="kementerian-pariwisata-buka-lowongan-cpns-ini-posisi-yang-ditawarkan_m_155660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0320" y="4239986"/>
            <a:ext cx="2468880" cy="1555026"/>
          </a:xfrm>
          <a:prstGeom prst="rect">
            <a:avLst/>
          </a:prstGeom>
        </p:spPr>
      </p:pic>
      <p:pic>
        <p:nvPicPr>
          <p:cNvPr id="21" name="Picture 20" descr="seleksi-administrasi-cpns-bakamla-ri-tahun-2017_20171017_11324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254900"/>
            <a:ext cx="3017520" cy="1540111"/>
          </a:xfrm>
          <a:prstGeom prst="rect">
            <a:avLst/>
          </a:prstGeom>
        </p:spPr>
      </p:pic>
      <p:pic>
        <p:nvPicPr>
          <p:cNvPr id="22" name="Picture 21" descr="tes-cpns--kemenkumham-palu-antara_ratio-16x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39200" y="4251960"/>
            <a:ext cx="2743200" cy="1543051"/>
          </a:xfrm>
          <a:prstGeom prst="rect">
            <a:avLst/>
          </a:prstGeom>
        </p:spPr>
      </p:pic>
      <p:grpSp>
        <p:nvGrpSpPr>
          <p:cNvPr id="23" name="Group 3"/>
          <p:cNvGrpSpPr>
            <a:grpSpLocks noChangeAspect="1"/>
          </p:cNvGrpSpPr>
          <p:nvPr/>
        </p:nvGrpSpPr>
        <p:grpSpPr>
          <a:xfrm>
            <a:off x="10668001" y="960120"/>
            <a:ext cx="1365536" cy="2973377"/>
            <a:chOff x="8236864" y="134483"/>
            <a:chExt cx="4583787" cy="9980936"/>
          </a:xfrm>
        </p:grpSpPr>
        <p:sp>
          <p:nvSpPr>
            <p:cNvPr id="24" name="Freeform: Shape 7"/>
            <p:cNvSpPr>
              <a:spLocks noChangeAspect="1"/>
            </p:cNvSpPr>
            <p:nvPr/>
          </p:nvSpPr>
          <p:spPr>
            <a:xfrm>
              <a:off x="9579130" y="134483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2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25" name="Freeform: Shape 8"/>
            <p:cNvSpPr>
              <a:spLocks noChangeAspect="1"/>
            </p:cNvSpPr>
            <p:nvPr/>
          </p:nvSpPr>
          <p:spPr>
            <a:xfrm>
              <a:off x="8236864" y="211236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4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26" name="Freeform: Shape 9"/>
            <p:cNvSpPr>
              <a:spLocks noChangeAspect="1"/>
            </p:cNvSpPr>
            <p:nvPr/>
          </p:nvSpPr>
          <p:spPr>
            <a:xfrm flipV="1">
              <a:off x="8236864" y="544611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3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10"/>
            <p:cNvSpPr>
              <a:spLocks noChangeAspect="1"/>
            </p:cNvSpPr>
            <p:nvPr/>
          </p:nvSpPr>
          <p:spPr>
            <a:xfrm flipV="1">
              <a:off x="9579130" y="8220074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6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26021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Ketua MA 2.JPG"/>
          <p:cNvPicPr>
            <a:picLocks noChangeAspect="1"/>
          </p:cNvPicPr>
          <p:nvPr/>
        </p:nvPicPr>
        <p:blipFill rotWithShape="1">
          <a:blip r:embed="rId2" cstate="print"/>
          <a:srcRect l="27931" t="-1042" r="19152" b="1042"/>
          <a:stretch/>
        </p:blipFill>
        <p:spPr>
          <a:xfrm>
            <a:off x="6408214" y="-228600"/>
            <a:ext cx="5806440" cy="7315200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3352800"/>
            <a:ext cx="5638800" cy="1905753"/>
          </a:xfrm>
          <a:prstGeom prst="rect">
            <a:avLst/>
          </a:prstGeom>
        </p:spPr>
        <p:txBody>
          <a:bodyPr vert="horz" wrap="square" lIns="131674" tIns="65837" rIns="131674" bIns="65837" rtlCol="0">
            <a:spAutoFit/>
          </a:bodyPr>
          <a:lstStyle/>
          <a:p>
            <a:pPr marL="411480" lvl="1" indent="-411480" defTabSz="1316736">
              <a:buClr>
                <a:schemeClr val="accent1"/>
              </a:buClr>
              <a:buSzPct val="100000"/>
              <a:defRPr/>
            </a:pPr>
            <a:r>
              <a:rPr lang="id-ID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1.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Mempercepat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proses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pemeriksaan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dan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laporan</a:t>
            </a:r>
            <a:endParaRPr lang="id-ID" sz="2880" dirty="0">
              <a:solidFill>
                <a:srgbClr val="99013B"/>
              </a:solidFill>
              <a:latin typeface="+mj-lt"/>
              <a:cs typeface="Segoe UI" pitchFamily="34" charset="0"/>
            </a:endParaRPr>
          </a:p>
          <a:p>
            <a:pPr marL="411480" lvl="1" indent="-411480" defTabSz="1316736">
              <a:buClr>
                <a:schemeClr val="accent1"/>
              </a:buClr>
              <a:buSzPct val="100000"/>
              <a:defRPr/>
            </a:pPr>
            <a:r>
              <a:rPr lang="id-ID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   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hasil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ujian</a:t>
            </a:r>
            <a:endParaRPr lang="en-US" sz="2880" dirty="0">
              <a:solidFill>
                <a:srgbClr val="99013B"/>
              </a:solidFill>
              <a:latin typeface="+mj-lt"/>
              <a:cs typeface="Segoe UI" pitchFamily="34" charset="0"/>
            </a:endParaRPr>
          </a:p>
          <a:p>
            <a:pPr marL="411480" lvl="1" indent="-411480" defTabSz="1316736">
              <a:buClr>
                <a:schemeClr val="accent1"/>
              </a:buClr>
              <a:buSzPct val="100000"/>
              <a:defRPr/>
            </a:pPr>
            <a:r>
              <a:rPr lang="id-ID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2.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Meningkatkan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transparansi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,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obyektivitas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,</a:t>
            </a:r>
            <a:endParaRPr lang="id-ID" sz="2880" dirty="0">
              <a:solidFill>
                <a:srgbClr val="99013B"/>
              </a:solidFill>
              <a:latin typeface="+mj-lt"/>
              <a:cs typeface="Segoe UI" pitchFamily="34" charset="0"/>
            </a:endParaRPr>
          </a:p>
          <a:p>
            <a:pPr marL="411480" lvl="1" indent="-411480" defTabSz="1316736">
              <a:buClr>
                <a:schemeClr val="accent1"/>
              </a:buClr>
              <a:buSzPct val="100000"/>
              <a:defRPr/>
            </a:pPr>
            <a:r>
              <a:rPr lang="id-ID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  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akuntabilitas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dan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efisiensi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</a:t>
            </a:r>
            <a:r>
              <a:rPr lang="en-US" sz="2880" dirty="0" err="1">
                <a:solidFill>
                  <a:srgbClr val="99013B"/>
                </a:solidFill>
                <a:latin typeface="+mj-lt"/>
                <a:cs typeface="Segoe UI" pitchFamily="34" charset="0"/>
              </a:rPr>
              <a:t>seleksi</a:t>
            </a:r>
            <a:r>
              <a:rPr lang="en-US" sz="2880" dirty="0">
                <a:solidFill>
                  <a:srgbClr val="99013B"/>
                </a:solidFill>
                <a:latin typeface="+mj-lt"/>
                <a:cs typeface="Segoe UI" pitchFamily="34" charset="0"/>
              </a:rPr>
              <a:t> ASN</a:t>
            </a:r>
          </a:p>
        </p:txBody>
      </p:sp>
      <p:pic>
        <p:nvPicPr>
          <p:cNvPr id="17" name="Picture 16" descr="purpos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881778">
            <a:off x="2075425" y="661879"/>
            <a:ext cx="1510960" cy="1554778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B81CB39F-11C5-4542-92F4-ACB6FCD4CEA3}"/>
              </a:ext>
            </a:extLst>
          </p:cNvPr>
          <p:cNvSpPr txBox="1">
            <a:spLocks/>
          </p:cNvSpPr>
          <p:nvPr/>
        </p:nvSpPr>
        <p:spPr>
          <a:xfrm>
            <a:off x="2057400" y="2480887"/>
            <a:ext cx="1856398" cy="686958"/>
          </a:xfrm>
          <a:prstGeom prst="rect">
            <a:avLst/>
          </a:prstGeom>
        </p:spPr>
        <p:txBody>
          <a:bodyPr vert="horz" wrap="square" lIns="131674" tIns="65837" rIns="131674" bIns="65837" rtlCol="0">
            <a:spAutoFit/>
          </a:bodyPr>
          <a:lstStyle/>
          <a:p>
            <a:pPr marL="411480" lvl="1" indent="-411480" defTabSz="1316736">
              <a:buClr>
                <a:schemeClr val="accent1"/>
              </a:buClr>
              <a:buSzPct val="100000"/>
              <a:defRPr/>
            </a:pPr>
            <a:r>
              <a:rPr lang="id-ID" sz="3600" dirty="0">
                <a:solidFill>
                  <a:srgbClr val="99013B"/>
                </a:solidFill>
                <a:latin typeface="+mj-lt"/>
                <a:cs typeface="Segoe UI" pitchFamily="34" charset="0"/>
              </a:rPr>
              <a:t>TUJUAN CAT</a:t>
            </a:r>
            <a:endParaRPr lang="en-US" sz="3600" dirty="0">
              <a:solidFill>
                <a:srgbClr val="99013B"/>
              </a:solidFill>
              <a:latin typeface="+mj-lt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40132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09600" y="0"/>
            <a:ext cx="10972800" cy="594360"/>
          </a:xfrm>
          <a:prstGeom prst="rect">
            <a:avLst/>
          </a:prstGeom>
          <a:solidFill>
            <a:srgbClr val="99013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0" dirty="0"/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10027921" y="1370023"/>
            <a:ext cx="1785479" cy="3887777"/>
            <a:chOff x="8236864" y="134483"/>
            <a:chExt cx="4583787" cy="9980936"/>
          </a:xfrm>
        </p:grpSpPr>
        <p:sp>
          <p:nvSpPr>
            <p:cNvPr id="5" name="Freeform: Shape 7"/>
            <p:cNvSpPr>
              <a:spLocks noChangeAspect="1"/>
            </p:cNvSpPr>
            <p:nvPr/>
          </p:nvSpPr>
          <p:spPr>
            <a:xfrm>
              <a:off x="9579130" y="134483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2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8"/>
            <p:cNvSpPr>
              <a:spLocks noChangeAspect="1"/>
            </p:cNvSpPr>
            <p:nvPr/>
          </p:nvSpPr>
          <p:spPr>
            <a:xfrm>
              <a:off x="8236864" y="211236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4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9"/>
            <p:cNvSpPr>
              <a:spLocks noChangeAspect="1"/>
            </p:cNvSpPr>
            <p:nvPr/>
          </p:nvSpPr>
          <p:spPr>
            <a:xfrm flipV="1">
              <a:off x="8236864" y="544611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3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10"/>
            <p:cNvSpPr>
              <a:spLocks noChangeAspect="1"/>
            </p:cNvSpPr>
            <p:nvPr/>
          </p:nvSpPr>
          <p:spPr>
            <a:xfrm flipV="1">
              <a:off x="9579130" y="8220074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6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</p:grpSp>
      <p:pic>
        <p:nvPicPr>
          <p:cNvPr id="20" name="Picture 19" descr="bulet biru.png"/>
          <p:cNvPicPr>
            <a:picLocks noChangeAspect="1"/>
          </p:cNvPicPr>
          <p:nvPr/>
        </p:nvPicPr>
        <p:blipFill>
          <a:blip r:embed="rId2"/>
          <a:srcRect l="7496" t="34443" r="82503" b="29998"/>
          <a:stretch>
            <a:fillRect/>
          </a:stretch>
        </p:blipFill>
        <p:spPr>
          <a:xfrm>
            <a:off x="10485120" y="1874520"/>
            <a:ext cx="1097280" cy="29260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75360" y="45720"/>
            <a:ext cx="9052560" cy="517055"/>
          </a:xfrm>
          <a:prstGeom prst="rect">
            <a:avLst/>
          </a:prstGeom>
        </p:spPr>
        <p:txBody>
          <a:bodyPr wrap="square" lIns="109718" tIns="54859" rIns="109718" bIns="54859">
            <a:spAutoFit/>
          </a:bodyPr>
          <a:lstStyle/>
          <a:p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Persiapan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Pelaksanaan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Seleksi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Kompetensi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Dasar</a:t>
            </a:r>
            <a:endParaRPr lang="en-US" sz="264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975360" y="2148840"/>
            <a:ext cx="8503920" cy="688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sv-SE" sz="288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Pembentukan Tim Pelaksana Pusat dan Kanreg BKN</a:t>
            </a:r>
            <a:endParaRPr lang="en-US" sz="2880" b="1" dirty="0">
              <a:solidFill>
                <a:srgbClr val="8600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975360" y="3066526"/>
            <a:ext cx="7132320" cy="216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sv-SE" sz="288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Pengadaan Sarana dan Prasarana</a:t>
            </a:r>
          </a:p>
          <a:p>
            <a:pPr algn="just"/>
            <a:r>
              <a:rPr lang="sv-SE" sz="264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    Sewa Gedung, Instalasi Listrik dan Jaringan, Meja, Kursi </a:t>
            </a:r>
          </a:p>
          <a:p>
            <a:pPr algn="just"/>
            <a:r>
              <a:rPr lang="sv-SE" sz="264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    Komputer BKN       = 1.700 Unit</a:t>
            </a:r>
          </a:p>
          <a:p>
            <a:pPr algn="just"/>
            <a:r>
              <a:rPr lang="sv-SE" sz="264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    Komputer Mandiri = 5.865 Unit</a:t>
            </a:r>
            <a:endParaRPr lang="en-US" sz="2640" b="1" dirty="0">
              <a:solidFill>
                <a:srgbClr val="8600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975360" y="618994"/>
            <a:ext cx="914400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sv-SE" sz="288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Koordinasi dengan Panitia Seleksi Nasional</a:t>
            </a:r>
          </a:p>
          <a:p>
            <a:pPr algn="just"/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    Passing Grade CPNS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Tahun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2017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berdasarkan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Permenpan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RB No. 22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Tahun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2017</a:t>
            </a:r>
          </a:p>
          <a:p>
            <a:pPr algn="just"/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   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Serah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Terima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Upload Bank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Soal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dari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Kemendikbud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ke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i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Cloud Server 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BKN</a:t>
            </a:r>
          </a:p>
          <a:p>
            <a:pPr algn="just"/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   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Pengamanan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Enkripsi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oleh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920" b="1" dirty="0" err="1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Lembaga</a:t>
            </a:r>
            <a:r>
              <a:rPr lang="en-US" sz="1920" b="1" dirty="0">
                <a:solidFill>
                  <a:srgbClr val="860026"/>
                </a:solidFill>
                <a:latin typeface="Calibri" pitchFamily="34" charset="0"/>
                <a:cs typeface="Calibri" pitchFamily="34" charset="0"/>
              </a:rPr>
              <a:t> Sandi Negara</a:t>
            </a:r>
          </a:p>
        </p:txBody>
      </p:sp>
      <p:pic>
        <p:nvPicPr>
          <p:cNvPr id="24" name="Picture 23" descr="struc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8640" y="4617720"/>
            <a:ext cx="2200274" cy="1870234"/>
          </a:xfrm>
          <a:prstGeom prst="rect">
            <a:avLst/>
          </a:prstGeom>
        </p:spPr>
      </p:pic>
      <p:pic>
        <p:nvPicPr>
          <p:cNvPr id="25" name="Picture 24" descr="networ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4640" y="4160520"/>
            <a:ext cx="3566160" cy="214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377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83000">
              <a:srgbClr val="AE0F1A"/>
            </a:gs>
            <a:gs pos="33000">
              <a:srgbClr val="99013B"/>
            </a:gs>
            <a:gs pos="100000">
              <a:srgbClr val="C01B00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ontent Placeholder 2"/>
          <p:cNvSpPr txBox="1">
            <a:spLocks/>
          </p:cNvSpPr>
          <p:nvPr/>
        </p:nvSpPr>
        <p:spPr>
          <a:xfrm>
            <a:off x="3733800" y="2232488"/>
            <a:ext cx="7391400" cy="1501312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2800" b="1" dirty="0">
                <a:solidFill>
                  <a:schemeClr val="bg1"/>
                </a:solidFill>
              </a:rPr>
              <a:t>Batch I 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2000" dirty="0" err="1">
                <a:solidFill>
                  <a:schemeClr val="bg1"/>
                </a:solidFill>
              </a:rPr>
              <a:t>Kementerian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Hukum</a:t>
            </a:r>
            <a:r>
              <a:rPr lang="en-US" sz="2000" dirty="0">
                <a:solidFill>
                  <a:schemeClr val="bg1"/>
                </a:solidFill>
              </a:rPr>
              <a:t> &amp; HAM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2000" dirty="0" err="1">
                <a:solidFill>
                  <a:schemeClr val="bg1"/>
                </a:solidFill>
              </a:rPr>
              <a:t>Mahkamah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Agung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57476" y="314152"/>
            <a:ext cx="8229600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3600" b="1" dirty="0">
                <a:solidFill>
                  <a:schemeClr val="bg1"/>
                </a:solidFill>
              </a:rPr>
              <a:t>SEKILAS PELAKSANAAN 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3600" b="1" dirty="0">
                <a:solidFill>
                  <a:schemeClr val="bg1"/>
                </a:solidFill>
              </a:rPr>
              <a:t>SKD CAT 2017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874" y="331084"/>
            <a:ext cx="1305052" cy="1305052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24000" y="1818192"/>
            <a:ext cx="2405126" cy="2505248"/>
            <a:chOff x="1524000" y="1818192"/>
            <a:chExt cx="2405126" cy="2505248"/>
          </a:xfrm>
        </p:grpSpPr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1524000" y="1818192"/>
              <a:ext cx="2209800" cy="2505248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 lnSpcReduction="10000"/>
            </a:bodyPr>
            <a:lstStyle/>
            <a:p>
              <a:pPr lvl="1"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16600" b="1" dirty="0">
                  <a:solidFill>
                    <a:schemeClr val="bg1"/>
                  </a:solidFill>
                </a:rPr>
                <a:t>2</a:t>
              </a:r>
              <a:endParaRPr lang="en-US" sz="11500" dirty="0">
                <a:solidFill>
                  <a:schemeClr val="bg1"/>
                </a:solidFill>
              </a:endParaRP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1566926" y="3520352"/>
              <a:ext cx="2362200" cy="611592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/>
            </a:bodyPr>
            <a:lstStyle/>
            <a:p>
              <a:pPr lvl="1"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INSTANSI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5410200" y="4033624"/>
            <a:ext cx="7391400" cy="1501312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2800" b="1" dirty="0">
                <a:solidFill>
                  <a:schemeClr val="bg1"/>
                </a:solidFill>
              </a:rPr>
              <a:t>Batch II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2000" dirty="0">
                <a:solidFill>
                  <a:schemeClr val="bg1"/>
                </a:solidFill>
              </a:rPr>
              <a:t>60 </a:t>
            </a:r>
            <a:r>
              <a:rPr lang="en-US" sz="2000" dirty="0" err="1">
                <a:solidFill>
                  <a:schemeClr val="bg1"/>
                </a:solidFill>
              </a:rPr>
              <a:t>Instansi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Pemerintah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Pusat</a:t>
            </a:r>
            <a:endParaRPr lang="en-US" sz="2000" dirty="0">
              <a:solidFill>
                <a:schemeClr val="bg1"/>
              </a:solidFill>
            </a:endParaRP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2000" dirty="0">
                <a:solidFill>
                  <a:schemeClr val="bg1"/>
                </a:solidFill>
              </a:rPr>
              <a:t>1 </a:t>
            </a:r>
            <a:r>
              <a:rPr lang="en-US" sz="2000" dirty="0" err="1">
                <a:solidFill>
                  <a:schemeClr val="bg1"/>
                </a:solidFill>
              </a:rPr>
              <a:t>Instansi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Pemerintah</a:t>
            </a:r>
            <a:r>
              <a:rPr lang="en-US" sz="2000" dirty="0">
                <a:solidFill>
                  <a:schemeClr val="bg1"/>
                </a:solidFill>
              </a:rPr>
              <a:t> Daerah (</a:t>
            </a:r>
            <a:r>
              <a:rPr lang="en-US" sz="2000" dirty="0" err="1">
                <a:solidFill>
                  <a:schemeClr val="bg1"/>
                </a:solidFill>
              </a:rPr>
              <a:t>Kaltara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</a:p>
          <a:p>
            <a:pPr lvl="3"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71800" y="3619328"/>
            <a:ext cx="4953000" cy="2505248"/>
            <a:chOff x="2971800" y="3619328"/>
            <a:chExt cx="4953000" cy="2505248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2971800" y="3619328"/>
              <a:ext cx="4191000" cy="2505248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 lnSpcReduction="10000"/>
            </a:bodyPr>
            <a:lstStyle/>
            <a:p>
              <a:pPr lvl="1"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16600" b="1" dirty="0">
                  <a:solidFill>
                    <a:schemeClr val="bg1"/>
                  </a:solidFill>
                </a:rPr>
                <a:t>6</a:t>
              </a:r>
              <a:endParaRPr lang="en-US" sz="11500" dirty="0">
                <a:solidFill>
                  <a:schemeClr val="bg1"/>
                </a:solidFill>
              </a:endParaRP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3086100" y="5404484"/>
              <a:ext cx="2362200" cy="611592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/>
            </a:bodyPr>
            <a:lstStyle/>
            <a:p>
              <a:pPr lvl="1"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INSTANSI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3733800" y="3619328"/>
              <a:ext cx="4191000" cy="2505248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 lnSpcReduction="10000"/>
            </a:bodyPr>
            <a:lstStyle/>
            <a:p>
              <a:pPr lvl="1"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16600" b="1" dirty="0">
                  <a:solidFill>
                    <a:schemeClr val="bg1"/>
                  </a:solidFill>
                </a:rPr>
                <a:t>1</a:t>
              </a:r>
              <a:endParaRPr lang="en-US" sz="115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9832168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5925" y="-38100"/>
            <a:ext cx="8100063" cy="8652555"/>
          </a:xfrm>
          <a:prstGeom prst="rect">
            <a:avLst/>
          </a:prstGeom>
        </p:spPr>
      </p:pic>
      <p:sp>
        <p:nvSpPr>
          <p:cNvPr id="58" name="Content Placeholder 2"/>
          <p:cNvSpPr txBox="1">
            <a:spLocks/>
          </p:cNvSpPr>
          <p:nvPr/>
        </p:nvSpPr>
        <p:spPr>
          <a:xfrm>
            <a:off x="1875060" y="2895600"/>
            <a:ext cx="4267200" cy="2654291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 lvl="1"/>
            <a:r>
              <a:rPr lang="en-US" sz="2400" b="1" dirty="0" err="1">
                <a:solidFill>
                  <a:srgbClr val="860026"/>
                </a:solidFill>
              </a:rPr>
              <a:t>Mulai</a:t>
            </a:r>
            <a:endParaRPr lang="en-US" sz="2400" b="1" dirty="0">
              <a:solidFill>
                <a:srgbClr val="860026"/>
              </a:solidFill>
            </a:endParaRPr>
          </a:p>
          <a:p>
            <a:pPr lvl="1"/>
            <a:r>
              <a:rPr lang="en-US" sz="2400" dirty="0">
                <a:solidFill>
                  <a:srgbClr val="860026"/>
                </a:solidFill>
              </a:rPr>
              <a:t>11 September 2017</a:t>
            </a:r>
          </a:p>
          <a:p>
            <a:pPr lvl="1"/>
            <a:r>
              <a:rPr lang="en-US" sz="2400" b="1" dirty="0" err="1">
                <a:solidFill>
                  <a:srgbClr val="860026"/>
                </a:solidFill>
              </a:rPr>
              <a:t>Berakhir</a:t>
            </a:r>
            <a:endParaRPr lang="en-US" sz="2400" b="1" dirty="0">
              <a:solidFill>
                <a:srgbClr val="860026"/>
              </a:solidFill>
            </a:endParaRPr>
          </a:p>
          <a:p>
            <a:pPr lvl="1"/>
            <a:r>
              <a:rPr lang="en-US" sz="2400" dirty="0">
                <a:solidFill>
                  <a:srgbClr val="860026"/>
                </a:solidFill>
              </a:rPr>
              <a:t>29 </a:t>
            </a:r>
            <a:r>
              <a:rPr lang="en-US" sz="2400" dirty="0" err="1">
                <a:solidFill>
                  <a:srgbClr val="860026"/>
                </a:solidFill>
              </a:rPr>
              <a:t>Oktober</a:t>
            </a:r>
            <a:r>
              <a:rPr lang="en-US" sz="2400" dirty="0">
                <a:solidFill>
                  <a:srgbClr val="860026"/>
                </a:solidFill>
              </a:rPr>
              <a:t> 2017</a:t>
            </a:r>
          </a:p>
          <a:p>
            <a:pPr lvl="1"/>
            <a:r>
              <a:rPr lang="en-US" sz="2400" dirty="0">
                <a:solidFill>
                  <a:srgbClr val="860026"/>
                </a:solidFill>
              </a:rPr>
              <a:t>± 2 </a:t>
            </a:r>
            <a:r>
              <a:rPr lang="en-US" sz="2400" dirty="0" err="1">
                <a:solidFill>
                  <a:srgbClr val="860026"/>
                </a:solidFill>
              </a:rPr>
              <a:t>Bulan</a:t>
            </a:r>
            <a:r>
              <a:rPr lang="en-US" sz="2400" dirty="0">
                <a:solidFill>
                  <a:srgbClr val="860026"/>
                </a:solidFill>
              </a:rPr>
              <a:t> </a:t>
            </a:r>
            <a:r>
              <a:rPr lang="en-US" sz="2400" dirty="0" err="1">
                <a:solidFill>
                  <a:srgbClr val="860026"/>
                </a:solidFill>
              </a:rPr>
              <a:t>Pelaksanaan</a:t>
            </a:r>
            <a:endParaRPr lang="en-US" sz="2400" dirty="0">
              <a:solidFill>
                <a:srgbClr val="860026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314152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WAKTU DAN PESERTA TES </a:t>
            </a:r>
          </a:p>
          <a:p>
            <a:pPr>
              <a:defRPr/>
            </a:pP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SKD CAT SECARA NASIONAL</a:t>
            </a: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gradFill>
            <a:gsLst>
              <a:gs pos="64000">
                <a:srgbClr val="A90340"/>
              </a:gs>
              <a:gs pos="17000">
                <a:srgbClr val="9D0153"/>
              </a:gs>
              <a:gs pos="100000">
                <a:srgbClr val="BB0523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264450"/>
            <a:ext cx="1259550" cy="1259550"/>
          </a:xfrm>
          <a:prstGeom prst="rect">
            <a:avLst/>
          </a:prstGeom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7543800" y="2895600"/>
            <a:ext cx="4267200" cy="2654291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 lvl="1"/>
            <a:r>
              <a:rPr lang="en-US" sz="2400" b="1" dirty="0">
                <a:solidFill>
                  <a:srgbClr val="860026"/>
                </a:solidFill>
              </a:rPr>
              <a:t>Total </a:t>
            </a:r>
            <a:r>
              <a:rPr lang="en-US" sz="2400" b="1" dirty="0" err="1">
                <a:solidFill>
                  <a:srgbClr val="860026"/>
                </a:solidFill>
              </a:rPr>
              <a:t>Pendaftar</a:t>
            </a:r>
            <a:endParaRPr lang="en-US" sz="2400" b="1" dirty="0">
              <a:solidFill>
                <a:srgbClr val="860026"/>
              </a:solidFill>
            </a:endParaRPr>
          </a:p>
          <a:p>
            <a:pPr lvl="1"/>
            <a:r>
              <a:rPr lang="en-US" sz="2400" dirty="0">
                <a:solidFill>
                  <a:srgbClr val="860026"/>
                </a:solidFill>
              </a:rPr>
              <a:t>2.437.411</a:t>
            </a:r>
          </a:p>
          <a:p>
            <a:pPr lvl="1"/>
            <a:r>
              <a:rPr lang="en-US" sz="2400" b="1" dirty="0">
                <a:solidFill>
                  <a:srgbClr val="860026"/>
                </a:solidFill>
              </a:rPr>
              <a:t>Total Lolos </a:t>
            </a:r>
            <a:r>
              <a:rPr lang="en-US" sz="2400" b="1" dirty="0" err="1">
                <a:solidFill>
                  <a:srgbClr val="860026"/>
                </a:solidFill>
              </a:rPr>
              <a:t>Verifikasi</a:t>
            </a:r>
            <a:r>
              <a:rPr lang="en-US" sz="2400" dirty="0">
                <a:solidFill>
                  <a:srgbClr val="860026"/>
                </a:solidFill>
              </a:rPr>
              <a:t> 1.097.547</a:t>
            </a:r>
          </a:p>
          <a:p>
            <a:pPr lvl="1"/>
            <a:r>
              <a:rPr lang="en-US" sz="2400" b="1" dirty="0">
                <a:solidFill>
                  <a:srgbClr val="860026"/>
                </a:solidFill>
              </a:rPr>
              <a:t>Total </a:t>
            </a:r>
            <a:r>
              <a:rPr lang="en-US" sz="2400" b="1" dirty="0" err="1">
                <a:solidFill>
                  <a:srgbClr val="860026"/>
                </a:solidFill>
              </a:rPr>
              <a:t>Peserta</a:t>
            </a:r>
            <a:r>
              <a:rPr lang="en-US" sz="2400" b="1" dirty="0">
                <a:solidFill>
                  <a:srgbClr val="860026"/>
                </a:solidFill>
              </a:rPr>
              <a:t> </a:t>
            </a:r>
            <a:r>
              <a:rPr lang="en-US" sz="2400" b="1" dirty="0" err="1">
                <a:solidFill>
                  <a:srgbClr val="860026"/>
                </a:solidFill>
              </a:rPr>
              <a:t>Hadir</a:t>
            </a:r>
            <a:r>
              <a:rPr lang="en-US" sz="2400" b="1" dirty="0">
                <a:solidFill>
                  <a:srgbClr val="860026"/>
                </a:solidFill>
              </a:rPr>
              <a:t> </a:t>
            </a:r>
            <a:r>
              <a:rPr lang="en-US" sz="2400" b="1" dirty="0" err="1">
                <a:solidFill>
                  <a:srgbClr val="860026"/>
                </a:solidFill>
              </a:rPr>
              <a:t>Tes</a:t>
            </a:r>
            <a:r>
              <a:rPr lang="en-US" sz="2400" dirty="0">
                <a:solidFill>
                  <a:srgbClr val="860026"/>
                </a:solidFill>
              </a:rPr>
              <a:t>    939.078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28600" y="3302844"/>
            <a:ext cx="2226120" cy="2148359"/>
            <a:chOff x="-274860" y="3302844"/>
            <a:chExt cx="2226120" cy="214835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2840" y="3302844"/>
              <a:ext cx="1172345" cy="1172345"/>
            </a:xfrm>
            <a:prstGeom prst="rect">
              <a:avLst/>
            </a:prstGeom>
          </p:spPr>
        </p:pic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-274860" y="4764449"/>
              <a:ext cx="2226120" cy="686754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/>
            </a:bodyPr>
            <a:lstStyle/>
            <a:p>
              <a:pPr lvl="1"/>
              <a:r>
                <a:rPr lang="en-US" sz="2800" b="1" dirty="0">
                  <a:solidFill>
                    <a:srgbClr val="860026"/>
                  </a:solidFill>
                </a:rPr>
                <a:t>WAKTU</a:t>
              </a:r>
              <a:endParaRPr lang="en-US" sz="2400" dirty="0">
                <a:solidFill>
                  <a:srgbClr val="860026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410200" y="3124200"/>
            <a:ext cx="2440277" cy="2327003"/>
            <a:chOff x="4876800" y="3124200"/>
            <a:chExt cx="2440277" cy="232700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577840" y="3124200"/>
              <a:ext cx="1679130" cy="1679130"/>
            </a:xfrm>
            <a:prstGeom prst="rect">
              <a:avLst/>
            </a:prstGeom>
          </p:spPr>
        </p:pic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4876800" y="4764449"/>
              <a:ext cx="2440277" cy="686754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/>
            </a:bodyPr>
            <a:lstStyle/>
            <a:p>
              <a:pPr lvl="1" algn="ctr"/>
              <a:r>
                <a:rPr lang="en-US" sz="2800" b="1" dirty="0">
                  <a:solidFill>
                    <a:srgbClr val="860026"/>
                  </a:solidFill>
                </a:rPr>
                <a:t>PESERTA</a:t>
              </a:r>
              <a:endParaRPr lang="en-US" sz="2400" dirty="0">
                <a:solidFill>
                  <a:srgbClr val="86002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0218300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09600" y="0"/>
            <a:ext cx="10972800" cy="594360"/>
          </a:xfrm>
          <a:prstGeom prst="rect">
            <a:avLst/>
          </a:prstGeom>
          <a:solidFill>
            <a:srgbClr val="86002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0" dirty="0"/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10635121" y="1370023"/>
            <a:ext cx="1785479" cy="3887777"/>
            <a:chOff x="8236864" y="134483"/>
            <a:chExt cx="4583787" cy="9980936"/>
          </a:xfrm>
        </p:grpSpPr>
        <p:sp>
          <p:nvSpPr>
            <p:cNvPr id="5" name="Freeform: Shape 7"/>
            <p:cNvSpPr>
              <a:spLocks noChangeAspect="1"/>
            </p:cNvSpPr>
            <p:nvPr/>
          </p:nvSpPr>
          <p:spPr>
            <a:xfrm>
              <a:off x="9579130" y="134483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2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8"/>
            <p:cNvSpPr>
              <a:spLocks noChangeAspect="1"/>
            </p:cNvSpPr>
            <p:nvPr/>
          </p:nvSpPr>
          <p:spPr>
            <a:xfrm>
              <a:off x="8236864" y="211236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4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9"/>
            <p:cNvSpPr>
              <a:spLocks noChangeAspect="1"/>
            </p:cNvSpPr>
            <p:nvPr/>
          </p:nvSpPr>
          <p:spPr>
            <a:xfrm flipV="1">
              <a:off x="8236864" y="544611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3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10"/>
            <p:cNvSpPr>
              <a:spLocks noChangeAspect="1"/>
            </p:cNvSpPr>
            <p:nvPr/>
          </p:nvSpPr>
          <p:spPr>
            <a:xfrm flipV="1">
              <a:off x="9579130" y="8220074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6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</p:grpSp>
      <p:pic>
        <p:nvPicPr>
          <p:cNvPr id="20" name="Picture 19" descr="bulet biru.png"/>
          <p:cNvPicPr>
            <a:picLocks noChangeAspect="1"/>
          </p:cNvPicPr>
          <p:nvPr/>
        </p:nvPicPr>
        <p:blipFill>
          <a:blip r:embed="rId2"/>
          <a:srcRect l="7496" t="34443" r="82503" b="29998"/>
          <a:stretch>
            <a:fillRect/>
          </a:stretch>
        </p:blipFill>
        <p:spPr>
          <a:xfrm>
            <a:off x="11092320" y="1874520"/>
            <a:ext cx="1097280" cy="292608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4052238"/>
              </p:ext>
            </p:extLst>
          </p:nvPr>
        </p:nvGraphicFramePr>
        <p:xfrm>
          <a:off x="975361" y="960120"/>
          <a:ext cx="8869679" cy="44861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408316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/>
                        <a:t>Instansi</a:t>
                      </a:r>
                      <a:endParaRPr lang="en-US" sz="26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/>
                        <a:t>Jumlah</a:t>
                      </a:r>
                      <a:endParaRPr lang="en-US" sz="2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/>
                        <a:t>Pendaftar</a:t>
                      </a:r>
                      <a:endParaRPr lang="en-US" sz="2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Lulus </a:t>
                      </a:r>
                      <a:r>
                        <a:rPr lang="en-US" sz="2600" dirty="0" err="1"/>
                        <a:t>Verifikasi</a:t>
                      </a:r>
                      <a:endParaRPr lang="en-US" sz="2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/>
                        <a:t>Peserta</a:t>
                      </a:r>
                      <a:r>
                        <a:rPr lang="en-US" sz="2600" dirty="0"/>
                        <a:t> </a:t>
                      </a:r>
                      <a:r>
                        <a:rPr lang="en-US" sz="2600" dirty="0" err="1"/>
                        <a:t>Hadir</a:t>
                      </a:r>
                      <a:endParaRPr lang="en-US" sz="2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85694"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>
                          <a:solidFill>
                            <a:srgbClr val="99013B"/>
                          </a:solidFill>
                        </a:rPr>
                        <a:t>Kementerian</a:t>
                      </a:r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 / </a:t>
                      </a:r>
                      <a:r>
                        <a:rPr lang="en-US" sz="2200" dirty="0" err="1">
                          <a:solidFill>
                            <a:srgbClr val="99013B"/>
                          </a:solidFill>
                        </a:rPr>
                        <a:t>Lembaga</a:t>
                      </a:r>
                      <a:endParaRPr lang="en-US" sz="22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62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2.418.455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1.085.247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927.225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5694"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>
                          <a:solidFill>
                            <a:srgbClr val="99013B"/>
                          </a:solidFill>
                        </a:rPr>
                        <a:t>Pemerintah</a:t>
                      </a:r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99013B"/>
                          </a:solidFill>
                        </a:rPr>
                        <a:t>Provinsi</a:t>
                      </a:r>
                      <a:endParaRPr lang="en-US" sz="22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1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18.956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12.300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99013B"/>
                          </a:solidFill>
                        </a:rPr>
                        <a:t>11.853</a:t>
                      </a:r>
                      <a:endParaRPr lang="en-US" sz="2200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06424">
                <a:tc>
                  <a:txBody>
                    <a:bodyPr/>
                    <a:lstStyle/>
                    <a:p>
                      <a:pPr algn="ctr"/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JUMLAH</a:t>
                      </a:r>
                      <a:endParaRPr lang="en-US" sz="29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99013B"/>
                          </a:solidFill>
                        </a:rPr>
                        <a:t>63</a:t>
                      </a:r>
                      <a:endParaRPr lang="en-US" sz="32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99013B"/>
                          </a:solidFill>
                        </a:rPr>
                        <a:t>2.437.411</a:t>
                      </a:r>
                      <a:endParaRPr lang="en-US" sz="32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99013B"/>
                          </a:solidFill>
                        </a:rPr>
                        <a:t>1.097.547</a:t>
                      </a:r>
                      <a:endParaRPr lang="en-US" sz="32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99013B"/>
                          </a:solidFill>
                        </a:rPr>
                        <a:t>939.078</a:t>
                      </a:r>
                      <a:endParaRPr lang="en-US" sz="32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92480" y="77306"/>
            <a:ext cx="9052560" cy="517055"/>
          </a:xfrm>
          <a:prstGeom prst="rect">
            <a:avLst/>
          </a:prstGeom>
        </p:spPr>
        <p:txBody>
          <a:bodyPr wrap="square" lIns="109718" tIns="54859" rIns="109718" bIns="54859">
            <a:spAutoFit/>
          </a:bodyPr>
          <a:lstStyle/>
          <a:p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Jumlah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Pendaftar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pada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Seleksi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Kompetensi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Dasar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Tahun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2017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706880" y="5440681"/>
            <a:ext cx="86868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5021" indent="-395021" defTabSz="1316736">
              <a:buClr>
                <a:schemeClr val="accent1"/>
              </a:buClr>
              <a:buSzPct val="100000"/>
              <a:defRPr/>
            </a:pPr>
            <a:r>
              <a:rPr lang="en-US" sz="1920" b="1" dirty="0">
                <a:solidFill>
                  <a:srgbClr val="99013B"/>
                </a:solidFill>
                <a:latin typeface="Calibri" pitchFamily="34" charset="0"/>
              </a:rPr>
              <a:t>Time Schedule : 11 Sept 2017 – 29 </a:t>
            </a:r>
            <a:r>
              <a:rPr lang="en-US" sz="1920" b="1" dirty="0" err="1">
                <a:solidFill>
                  <a:srgbClr val="99013B"/>
                </a:solidFill>
                <a:latin typeface="Calibri" pitchFamily="34" charset="0"/>
              </a:rPr>
              <a:t>Okt</a:t>
            </a:r>
            <a:r>
              <a:rPr lang="en-US" sz="1920" b="1" dirty="0">
                <a:solidFill>
                  <a:srgbClr val="99013B"/>
                </a:solidFill>
                <a:latin typeface="Calibri" pitchFamily="34" charset="0"/>
              </a:rPr>
              <a:t> 2017</a:t>
            </a:r>
          </a:p>
          <a:p>
            <a:pPr marL="395021" indent="-395021" defTabSz="1316736">
              <a:buClr>
                <a:schemeClr val="accent1"/>
              </a:buClr>
              <a:buSzPct val="100000"/>
              <a:defRPr/>
            </a:pPr>
            <a:r>
              <a:rPr lang="en-US" sz="3840" b="1" dirty="0">
                <a:solidFill>
                  <a:srgbClr val="99013B"/>
                </a:solidFill>
                <a:latin typeface="Calibri" pitchFamily="34" charset="0"/>
              </a:rPr>
              <a:t>48 </a:t>
            </a:r>
            <a:r>
              <a:rPr lang="en-US" sz="3840" b="1" dirty="0" err="1">
                <a:solidFill>
                  <a:srgbClr val="99013B"/>
                </a:solidFill>
                <a:latin typeface="Calibri" pitchFamily="34" charset="0"/>
              </a:rPr>
              <a:t>Hari</a:t>
            </a:r>
            <a:endParaRPr lang="en-US" sz="3840" b="1" dirty="0">
              <a:solidFill>
                <a:srgbClr val="99013B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403423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09600" y="0"/>
            <a:ext cx="10972800" cy="594360"/>
          </a:xfrm>
          <a:prstGeom prst="rect">
            <a:avLst/>
          </a:prstGeom>
          <a:solidFill>
            <a:srgbClr val="86002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0" dirty="0"/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10635121" y="1370023"/>
            <a:ext cx="1785479" cy="3887777"/>
            <a:chOff x="8236864" y="134483"/>
            <a:chExt cx="4583787" cy="9980936"/>
          </a:xfrm>
        </p:grpSpPr>
        <p:sp>
          <p:nvSpPr>
            <p:cNvPr id="5" name="Freeform: Shape 7"/>
            <p:cNvSpPr>
              <a:spLocks noChangeAspect="1"/>
            </p:cNvSpPr>
            <p:nvPr/>
          </p:nvSpPr>
          <p:spPr>
            <a:xfrm>
              <a:off x="9579130" y="134483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2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8"/>
            <p:cNvSpPr>
              <a:spLocks noChangeAspect="1"/>
            </p:cNvSpPr>
            <p:nvPr/>
          </p:nvSpPr>
          <p:spPr>
            <a:xfrm>
              <a:off x="8236864" y="211236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4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9"/>
            <p:cNvSpPr>
              <a:spLocks noChangeAspect="1"/>
            </p:cNvSpPr>
            <p:nvPr/>
          </p:nvSpPr>
          <p:spPr>
            <a:xfrm flipV="1">
              <a:off x="8236864" y="544611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3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10"/>
            <p:cNvSpPr>
              <a:spLocks noChangeAspect="1"/>
            </p:cNvSpPr>
            <p:nvPr/>
          </p:nvSpPr>
          <p:spPr>
            <a:xfrm flipV="1">
              <a:off x="9579130" y="8220074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6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</p:grpSp>
      <p:pic>
        <p:nvPicPr>
          <p:cNvPr id="20" name="Picture 19" descr="bulet biru.png"/>
          <p:cNvPicPr>
            <a:picLocks noChangeAspect="1"/>
          </p:cNvPicPr>
          <p:nvPr/>
        </p:nvPicPr>
        <p:blipFill>
          <a:blip r:embed="rId2"/>
          <a:srcRect l="7496" t="34443" r="82503" b="29998"/>
          <a:stretch>
            <a:fillRect/>
          </a:stretch>
        </p:blipFill>
        <p:spPr>
          <a:xfrm>
            <a:off x="11092320" y="1874520"/>
            <a:ext cx="1097280" cy="2926080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54944834"/>
              </p:ext>
            </p:extLst>
          </p:nvPr>
        </p:nvGraphicFramePr>
        <p:xfrm>
          <a:off x="1066800" y="777241"/>
          <a:ext cx="8412480" cy="51020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566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04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72852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/>
                        <a:t>Seleksi</a:t>
                      </a:r>
                      <a:r>
                        <a:rPr lang="en-US" sz="2600" dirty="0"/>
                        <a:t> </a:t>
                      </a:r>
                      <a:r>
                        <a:rPr lang="en-US" sz="2600" dirty="0" err="1"/>
                        <a:t>Kompetensi</a:t>
                      </a:r>
                      <a:r>
                        <a:rPr lang="en-US" sz="2600" dirty="0"/>
                        <a:t> </a:t>
                      </a:r>
                      <a:r>
                        <a:rPr lang="en-US" sz="2600" dirty="0" err="1"/>
                        <a:t>Dasar</a:t>
                      </a:r>
                      <a:endParaRPr lang="en-US" sz="26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dirty="0" err="1"/>
                        <a:t>Tahun</a:t>
                      </a:r>
                      <a:endParaRPr lang="en-US" sz="3800" dirty="0"/>
                    </a:p>
                    <a:p>
                      <a:pPr algn="ctr"/>
                      <a:r>
                        <a:rPr lang="en-US" sz="3800" dirty="0">
                          <a:solidFill>
                            <a:schemeClr val="bg1"/>
                          </a:solidFill>
                        </a:rPr>
                        <a:t>2014</a:t>
                      </a:r>
                      <a:endParaRPr lang="en-US" sz="38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dirty="0" err="1">
                          <a:solidFill>
                            <a:srgbClr val="FFC000"/>
                          </a:solidFill>
                        </a:rPr>
                        <a:t>Tahun</a:t>
                      </a:r>
                      <a:endParaRPr lang="en-US" sz="3800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3800" dirty="0">
                          <a:solidFill>
                            <a:srgbClr val="FFC000"/>
                          </a:solidFill>
                        </a:rPr>
                        <a:t>2017</a:t>
                      </a:r>
                      <a:endParaRPr lang="en-US" sz="3800" dirty="0">
                        <a:solidFill>
                          <a:srgbClr val="FFC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>
                    <a:solidFill>
                      <a:srgbClr val="990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3830">
                <a:tc>
                  <a:txBody>
                    <a:bodyPr/>
                    <a:lstStyle/>
                    <a:p>
                      <a:pPr algn="l"/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Durasi</a:t>
                      </a:r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 </a:t>
                      </a:r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Waktu</a:t>
                      </a:r>
                      <a:endParaRPr lang="en-US" sz="29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120 </a:t>
                      </a:r>
                      <a:r>
                        <a:rPr lang="en-US" sz="3800" b="1" dirty="0" err="1">
                          <a:solidFill>
                            <a:srgbClr val="99013B"/>
                          </a:solidFill>
                        </a:rPr>
                        <a:t>Hari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48 </a:t>
                      </a:r>
                      <a:r>
                        <a:rPr lang="en-US" sz="3800" b="1" dirty="0" err="1">
                          <a:solidFill>
                            <a:srgbClr val="99013B"/>
                          </a:solidFill>
                        </a:rPr>
                        <a:t>Hari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2896">
                <a:tc>
                  <a:txBody>
                    <a:bodyPr/>
                    <a:lstStyle/>
                    <a:p>
                      <a:pPr algn="l"/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Peserta</a:t>
                      </a:r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Lulus </a:t>
                      </a:r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Verifikasi</a:t>
                      </a:r>
                      <a:endParaRPr lang="en-US" sz="29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1.043.453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1.097.547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Peserta</a:t>
                      </a:r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Hadir</a:t>
                      </a:r>
                      <a:endParaRPr lang="en-US" sz="29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952.557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939.078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l"/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Beban</a:t>
                      </a:r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 Rata2</a:t>
                      </a:r>
                    </a:p>
                    <a:p>
                      <a:pPr algn="l"/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(</a:t>
                      </a:r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Peserta</a:t>
                      </a:r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/</a:t>
                      </a:r>
                      <a:r>
                        <a:rPr lang="en-US" sz="2900" b="1" dirty="0" err="1">
                          <a:solidFill>
                            <a:srgbClr val="99013B"/>
                          </a:solidFill>
                        </a:rPr>
                        <a:t>Hari</a:t>
                      </a:r>
                      <a:r>
                        <a:rPr lang="en-US" sz="2900" b="1" dirty="0">
                          <a:solidFill>
                            <a:srgbClr val="99013B"/>
                          </a:solidFill>
                        </a:rPr>
                        <a:t>)</a:t>
                      </a:r>
                      <a:endParaRPr lang="en-US" sz="29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7.937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1" dirty="0">
                          <a:solidFill>
                            <a:srgbClr val="99013B"/>
                          </a:solidFill>
                        </a:rPr>
                        <a:t>19.564</a:t>
                      </a:r>
                      <a:endParaRPr lang="en-US" sz="3800" b="1" dirty="0">
                        <a:solidFill>
                          <a:srgbClr val="99013B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09728" marR="109728" marT="41148" marB="4114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92480" y="77306"/>
            <a:ext cx="10789920" cy="517055"/>
          </a:xfrm>
          <a:prstGeom prst="rect">
            <a:avLst/>
          </a:prstGeom>
        </p:spPr>
        <p:txBody>
          <a:bodyPr wrap="square" lIns="109718" tIns="54859" rIns="109718" bIns="54859">
            <a:spAutoFit/>
          </a:bodyPr>
          <a:lstStyle/>
          <a:p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Perbandingan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Jumlah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Pendaftar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pada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SKD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Tahun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2014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4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Tahun</a:t>
            </a:r>
            <a:r>
              <a:rPr lang="en-US" sz="264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xmlns="" val="369823678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057400" y="256624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Tingkat 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Kelulusan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SKD CAT 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Nasional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Tahun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2017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1631353"/>
              </p:ext>
            </p:extLst>
          </p:nvPr>
        </p:nvGraphicFramePr>
        <p:xfrm>
          <a:off x="411480" y="2590801"/>
          <a:ext cx="6446520" cy="365294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3023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6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18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1380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Passing</a:t>
                      </a:r>
                      <a:r>
                        <a:rPr lang="en-US" sz="3200" b="1" baseline="0" dirty="0"/>
                        <a:t> Grade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/>
                        <a:t>Pelamar</a:t>
                      </a:r>
                      <a:r>
                        <a:rPr lang="en-US" sz="3200" b="1" dirty="0"/>
                        <a:t> </a:t>
                      </a:r>
                      <a:r>
                        <a:rPr lang="en-US" sz="3200" b="1" dirty="0" err="1"/>
                        <a:t>Umum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/>
                        <a:t>Persentase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rgbClr val="BB0523"/>
                          </a:solidFill>
                        </a:rPr>
                        <a:t>Memenuhi</a:t>
                      </a:r>
                      <a:endParaRPr lang="en-US" sz="2800" b="1" dirty="0">
                        <a:solidFill>
                          <a:srgbClr val="BB0523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BB0523"/>
                          </a:solidFill>
                        </a:rPr>
                        <a:t>138.214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rgbClr val="BB0523"/>
                          </a:solidFill>
                        </a:rPr>
                        <a:t>15.15%</a:t>
                      </a:r>
                      <a:endParaRPr lang="en-US" sz="2800" b="1" kern="1200" dirty="0">
                        <a:solidFill>
                          <a:srgbClr val="BB052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rgbClr val="BB0523"/>
                          </a:solidFill>
                        </a:rPr>
                        <a:t>Tidak</a:t>
                      </a:r>
                      <a:r>
                        <a:rPr lang="en-US" sz="2800" b="1" baseline="0" dirty="0">
                          <a:solidFill>
                            <a:srgbClr val="BB0523"/>
                          </a:solidFill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BB0523"/>
                          </a:solidFill>
                        </a:rPr>
                        <a:t>Memenuhi</a:t>
                      </a:r>
                      <a:endParaRPr lang="en-US" sz="2800" b="1" dirty="0">
                        <a:solidFill>
                          <a:srgbClr val="BB0523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BB0523"/>
                          </a:solidFill>
                        </a:rPr>
                        <a:t>774.360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rgbClr val="BB0523"/>
                          </a:solidFill>
                        </a:rPr>
                        <a:t>84.85%</a:t>
                      </a:r>
                      <a:endParaRPr lang="en-US" sz="2800" b="1" kern="1200" dirty="0">
                        <a:solidFill>
                          <a:srgbClr val="BB052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rgbClr val="BB0523"/>
                          </a:solidFill>
                        </a:rPr>
                        <a:t>Jumlah</a:t>
                      </a:r>
                      <a:endParaRPr lang="en-US" sz="2800" b="1" dirty="0">
                        <a:solidFill>
                          <a:srgbClr val="BB0523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BB0523"/>
                          </a:solidFill>
                        </a:rPr>
                        <a:t>912.574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rgbClr val="BB0523"/>
                          </a:solidFill>
                        </a:rPr>
                        <a:t>100.00%</a:t>
                      </a:r>
                      <a:endParaRPr lang="en-US" sz="2800" b="1" kern="1200" dirty="0">
                        <a:solidFill>
                          <a:srgbClr val="BB052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671" y="233970"/>
            <a:ext cx="1402166" cy="1402166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8B2FF78A-CDD3-431D-9CAA-3EF50FA63D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215875053"/>
              </p:ext>
            </p:extLst>
          </p:nvPr>
        </p:nvGraphicFramePr>
        <p:xfrm>
          <a:off x="6096000" y="1066800"/>
          <a:ext cx="6686550" cy="5681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>
          <a:xfrm>
            <a:off x="7010400" y="2981126"/>
            <a:ext cx="4191000" cy="2422456"/>
          </a:xfrm>
          <a:prstGeom prst="rect">
            <a:avLst/>
          </a:prstGeom>
          <a:noFill/>
        </p:spPr>
        <p:txBody>
          <a:bodyPr vert="horz" lIns="109728" tIns="54864" rIns="109728" bIns="54864" rtlCol="0">
            <a:normAutofit/>
          </a:bodyPr>
          <a:lstStyle/>
          <a:p>
            <a:pPr lvl="1" algn="ctr"/>
            <a:r>
              <a:rPr lang="en-US" sz="3200" b="1" dirty="0" err="1">
                <a:solidFill>
                  <a:srgbClr val="FF9900"/>
                </a:solidFill>
              </a:rPr>
              <a:t>Memenuhi</a:t>
            </a:r>
            <a:endParaRPr lang="en-US" sz="3200" b="1" dirty="0">
              <a:solidFill>
                <a:srgbClr val="FF9900"/>
              </a:solidFill>
            </a:endParaRPr>
          </a:p>
          <a:p>
            <a:pPr lvl="1" algn="ctr"/>
            <a:r>
              <a:rPr lang="en-US" sz="3200" dirty="0">
                <a:solidFill>
                  <a:srgbClr val="FF9900"/>
                </a:solidFill>
              </a:rPr>
              <a:t>15.15 %</a:t>
            </a:r>
          </a:p>
          <a:p>
            <a:pPr lvl="1" algn="ctr"/>
            <a:r>
              <a:rPr lang="en-US" sz="3200" b="1" dirty="0" err="1">
                <a:solidFill>
                  <a:srgbClr val="BB0523"/>
                </a:solidFill>
              </a:rPr>
              <a:t>Tidak</a:t>
            </a:r>
            <a:r>
              <a:rPr lang="en-US" sz="3200" b="1" dirty="0">
                <a:solidFill>
                  <a:srgbClr val="BB0523"/>
                </a:solidFill>
              </a:rPr>
              <a:t> Memenuhi</a:t>
            </a:r>
          </a:p>
          <a:p>
            <a:pPr lvl="1" algn="ctr"/>
            <a:r>
              <a:rPr lang="en-US" sz="3200" dirty="0">
                <a:solidFill>
                  <a:srgbClr val="BB0523"/>
                </a:solidFill>
              </a:rPr>
              <a:t>84.85%</a:t>
            </a:r>
          </a:p>
        </p:txBody>
      </p:sp>
    </p:spTree>
    <p:extLst>
      <p:ext uri="{BB962C8B-B14F-4D97-AF65-F5344CB8AC3E}">
        <p14:creationId xmlns:p14="http://schemas.microsoft.com/office/powerpoint/2010/main" xmlns="" val="151010018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7298">
              <a:srgbClr val="AE032C"/>
            </a:gs>
            <a:gs pos="17000">
              <a:srgbClr val="99013B"/>
            </a:gs>
            <a:gs pos="100000">
              <a:srgbClr val="C01B00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314152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3600" b="1" dirty="0">
                <a:solidFill>
                  <a:schemeClr val="bg1"/>
                </a:solidFill>
              </a:rPr>
              <a:t>5 </a:t>
            </a:r>
            <a:r>
              <a:rPr lang="en-US" sz="3600" b="1" dirty="0" err="1">
                <a:solidFill>
                  <a:schemeClr val="bg1"/>
                </a:solidFill>
              </a:rPr>
              <a:t>Instansi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Persentase</a:t>
            </a:r>
            <a:r>
              <a:rPr lang="en-US" sz="3600" b="1" dirty="0">
                <a:solidFill>
                  <a:schemeClr val="bg1"/>
                </a:solidFill>
              </a:rPr>
              <a:t> Lolos 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defRPr/>
            </a:pPr>
            <a:r>
              <a:rPr lang="en-US" sz="3600" b="1" dirty="0">
                <a:solidFill>
                  <a:schemeClr val="bg1"/>
                </a:solidFill>
              </a:rPr>
              <a:t>Passing Grade </a:t>
            </a:r>
            <a:r>
              <a:rPr lang="en-US" sz="3600" b="1" dirty="0" err="1">
                <a:solidFill>
                  <a:schemeClr val="bg1"/>
                </a:solidFill>
              </a:rPr>
              <a:t>Tertinggi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640550" y="1981200"/>
            <a:ext cx="8859736" cy="1564350"/>
            <a:chOff x="1640550" y="1885735"/>
            <a:chExt cx="8859736" cy="1564350"/>
          </a:xfrm>
        </p:grpSpPr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2704010" y="2247728"/>
              <a:ext cx="7796276" cy="990600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 fontScale="70000" lnSpcReduction="20000"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3600" b="1" dirty="0">
                  <a:solidFill>
                    <a:schemeClr val="bg1"/>
                  </a:solidFill>
                </a:rPr>
                <a:t>KEMENTERIAN ENERGI DAN SUMBER DAYA MINERAL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3600" b="1" dirty="0">
                  <a:solidFill>
                    <a:schemeClr val="bg1"/>
                  </a:solidFill>
                </a:rPr>
                <a:t>56.63%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1640550" y="1885735"/>
              <a:ext cx="970425" cy="1564350"/>
            </a:xfrm>
            <a:prstGeom prst="rect">
              <a:avLst/>
            </a:prstGeom>
          </p:spPr>
          <p:txBody>
            <a:bodyPr vert="horz" lIns="109728" tIns="54864" rIns="109728" bIns="54864" rtlCol="0">
              <a:no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10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733586" y="3144555"/>
            <a:ext cx="8766700" cy="1105671"/>
            <a:chOff x="1733586" y="2799491"/>
            <a:chExt cx="8766700" cy="1105671"/>
          </a:xfrm>
        </p:grpSpPr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2704010" y="2914562"/>
              <a:ext cx="7796276" cy="990600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LEMBAGA ILMU PENGETAHUAN INDONESIA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49.75%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1733586" y="2799491"/>
              <a:ext cx="970425" cy="990858"/>
            </a:xfrm>
            <a:prstGeom prst="rect">
              <a:avLst/>
            </a:prstGeom>
          </p:spPr>
          <p:txBody>
            <a:bodyPr vert="horz" lIns="109728" tIns="54864" rIns="109728" bIns="54864" rtlCol="0">
              <a:no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7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33585" y="3982806"/>
            <a:ext cx="8673666" cy="1106892"/>
            <a:chOff x="1733585" y="3637742"/>
            <a:chExt cx="8673666" cy="1106892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2610975" y="3754034"/>
              <a:ext cx="7796276" cy="990600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BADAN PENGKAJIAN DAN PENERAPAN TEKNOLOGI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48.33%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1733585" y="3637742"/>
              <a:ext cx="970425" cy="990858"/>
            </a:xfrm>
            <a:prstGeom prst="rect">
              <a:avLst/>
            </a:prstGeom>
          </p:spPr>
          <p:txBody>
            <a:bodyPr vert="horz" lIns="109728" tIns="54864" rIns="109728" bIns="54864" rtlCol="0">
              <a:no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70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00949" y="4804693"/>
            <a:ext cx="9324251" cy="841303"/>
            <a:chOff x="1800949" y="4459629"/>
            <a:chExt cx="9324251" cy="841303"/>
          </a:xfrm>
        </p:grpSpPr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2590800" y="4575921"/>
              <a:ext cx="8534400" cy="725011"/>
            </a:xfrm>
            <a:prstGeom prst="rect">
              <a:avLst/>
            </a:prstGeom>
          </p:spPr>
          <p:txBody>
            <a:bodyPr vert="horz" lIns="109728" tIns="54864" rIns="109728" bIns="54864" rtlCol="0">
              <a:no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s-ES" sz="1800" b="1" dirty="0">
                  <a:solidFill>
                    <a:schemeClr val="bg1"/>
                  </a:solidFill>
                </a:rPr>
                <a:t>KEMENTERIAN PENDAYAGUNAAN APARATUR NEGARA DAN REFORMASI BIROKRASI </a:t>
              </a:r>
              <a:r>
                <a:rPr lang="en-US" sz="1800" b="1" dirty="0">
                  <a:solidFill>
                    <a:schemeClr val="bg1"/>
                  </a:solidFill>
                </a:rPr>
                <a:t>47.73%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1800949" y="4459629"/>
              <a:ext cx="700314" cy="746801"/>
            </a:xfrm>
            <a:prstGeom prst="rect">
              <a:avLst/>
            </a:prstGeom>
          </p:spPr>
          <p:txBody>
            <a:bodyPr vert="horz" lIns="109728" tIns="54864" rIns="109728" bIns="54864" rtlCol="0">
              <a:no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48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845718" y="5520594"/>
            <a:ext cx="8541358" cy="796161"/>
            <a:chOff x="1845718" y="5175530"/>
            <a:chExt cx="8541358" cy="796161"/>
          </a:xfrm>
        </p:grpSpPr>
        <p:sp>
          <p:nvSpPr>
            <p:cNvPr id="32" name="Content Placeholder 2"/>
            <p:cNvSpPr txBox="1">
              <a:spLocks/>
            </p:cNvSpPr>
            <p:nvPr/>
          </p:nvSpPr>
          <p:spPr>
            <a:xfrm>
              <a:off x="2590800" y="5246680"/>
              <a:ext cx="7796276" cy="725011"/>
            </a:xfrm>
            <a:prstGeom prst="rect">
              <a:avLst/>
            </a:prstGeom>
          </p:spPr>
          <p:txBody>
            <a:bodyPr vert="horz" lIns="109728" tIns="54864" rIns="109728" bIns="54864" rtlCol="0">
              <a:norm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1800" b="1" dirty="0">
                  <a:solidFill>
                    <a:schemeClr val="bg1"/>
                  </a:solidFill>
                </a:rPr>
                <a:t>KEMENTERIAN PEMBERDAYAAN PEREMPUAN DAN PERLINDUNGAN ANAK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1800" b="1" dirty="0">
                  <a:solidFill>
                    <a:schemeClr val="bg1"/>
                  </a:solidFill>
                </a:rPr>
                <a:t>45.89%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1845718" y="5175530"/>
              <a:ext cx="700314" cy="746801"/>
            </a:xfrm>
            <a:prstGeom prst="rect">
              <a:avLst/>
            </a:prstGeom>
          </p:spPr>
          <p:txBody>
            <a:bodyPr vert="horz" lIns="109728" tIns="54864" rIns="109728" bIns="54864" rtlCol="0">
              <a:noAutofit/>
            </a:bodyPr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100000"/>
                <a:defRPr/>
              </a:pPr>
              <a:r>
                <a:rPr lang="en-US" sz="40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896" y="298912"/>
            <a:ext cx="1279174" cy="127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622571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B5C1557-5C76-49E2-8E8C-FE01FC82D7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5925" y="-38100"/>
            <a:ext cx="8100063" cy="865255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314152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>
              <a:defRPr/>
            </a:pP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Presentase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Kelulusan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SKD CAT 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Nasional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Tahun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2017 Per-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Jenjang</a:t>
            </a: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rgbClr val="860026"/>
                </a:solidFill>
                <a:latin typeface="Calibri" pitchFamily="34" charset="0"/>
              </a:rPr>
              <a:t>Pendidikan</a:t>
            </a:r>
            <a:endParaRPr lang="en-US" sz="3600" b="1" dirty="0">
              <a:solidFill>
                <a:srgbClr val="860026"/>
              </a:solidFill>
              <a:latin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gradFill>
            <a:gsLst>
              <a:gs pos="64000">
                <a:srgbClr val="A90340"/>
              </a:gs>
              <a:gs pos="17000">
                <a:srgbClr val="9D0153"/>
              </a:gs>
              <a:gs pos="100000">
                <a:srgbClr val="BB0523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5470422"/>
              </p:ext>
            </p:extLst>
          </p:nvPr>
        </p:nvGraphicFramePr>
        <p:xfrm>
          <a:off x="1524000" y="2133600"/>
          <a:ext cx="9296400" cy="41910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59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9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9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59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592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039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JENJANG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60" marR="10260" marT="10260" marB="0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PESERTA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60" marR="10260" marT="10260" marB="0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HADIR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60" marR="10260" marT="10260" marB="0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MEMENUHI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60" marR="10260" marT="10260" marB="0" anchor="ctr"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PERSENTASE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60" marR="10260" marT="10260" marB="0" anchor="ctr">
                    <a:solidFill>
                      <a:srgbClr val="990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837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DOKTOR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33.30%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837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MAGISTER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14603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13111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3986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30.40%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837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SARJANA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185784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148610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36892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24.80%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837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DIPLOMA 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2942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2449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586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23.90%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837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DIPLOMA 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12888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11038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2767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25.10%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837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DIPLOMA 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1693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1675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672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40.10%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837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SMA/SMK/SLTA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332481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273625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66086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>
                          <a:solidFill>
                            <a:srgbClr val="860026"/>
                          </a:solidFill>
                          <a:effectLst/>
                          <a:latin typeface="Tw Cen MT" panose="020B0602020104020603" pitchFamily="34" charset="0"/>
                        </a:rPr>
                        <a:t>24.20%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8378">
                <a:tc gridSpan="5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9013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BB052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BB052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BB052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BB05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470" y="167920"/>
            <a:ext cx="1452610" cy="14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432581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314152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PROSENTASE KELULUSAN</a:t>
            </a:r>
          </a:p>
          <a:p>
            <a:pPr>
              <a:defRPr/>
            </a:pPr>
            <a:r>
              <a:rPr lang="en-US" sz="3600" b="1" dirty="0">
                <a:solidFill>
                  <a:srgbClr val="860026"/>
                </a:solidFill>
                <a:latin typeface="Calibri" pitchFamily="34" charset="0"/>
              </a:rPr>
              <a:t>TIAP INSTANSI</a:t>
            </a: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gradFill>
            <a:gsLst>
              <a:gs pos="64000">
                <a:srgbClr val="A90340"/>
              </a:gs>
              <a:gs pos="17000">
                <a:srgbClr val="9D0153"/>
              </a:gs>
              <a:gs pos="100000">
                <a:srgbClr val="BB0523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4789DA08-1DC1-49F9-8B55-7194184B13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97718926"/>
              </p:ext>
            </p:extLst>
          </p:nvPr>
        </p:nvGraphicFramePr>
        <p:xfrm>
          <a:off x="1066800" y="1607107"/>
          <a:ext cx="9982200" cy="5022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470" y="167920"/>
            <a:ext cx="1452610" cy="14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118551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roup 451"/>
          <p:cNvGrpSpPr/>
          <p:nvPr/>
        </p:nvGrpSpPr>
        <p:grpSpPr>
          <a:xfrm>
            <a:off x="1143000" y="1200186"/>
            <a:ext cx="10420009" cy="4553132"/>
            <a:chOff x="1571630" y="1314268"/>
            <a:chExt cx="8906648" cy="3891853"/>
          </a:xfrm>
        </p:grpSpPr>
        <p:grpSp>
          <p:nvGrpSpPr>
            <p:cNvPr id="5" name="Group 7177"/>
            <p:cNvGrpSpPr>
              <a:grpSpLocks/>
            </p:cNvGrpSpPr>
            <p:nvPr/>
          </p:nvGrpSpPr>
          <p:grpSpPr bwMode="auto">
            <a:xfrm>
              <a:off x="1897889" y="2217200"/>
              <a:ext cx="7945630" cy="2589863"/>
              <a:chOff x="291132" y="2341356"/>
              <a:chExt cx="8455125" cy="2755501"/>
            </a:xfrm>
          </p:grpSpPr>
          <p:sp>
            <p:nvSpPr>
              <p:cNvPr id="81" name="Freeform 80">
                <a:hlinkClick r:id="rId2" action="ppaction://hlinksldjump"/>
              </p:cNvPr>
              <p:cNvSpPr/>
              <p:nvPr/>
            </p:nvSpPr>
            <p:spPr>
              <a:xfrm>
                <a:off x="291132" y="2341356"/>
                <a:ext cx="561982" cy="639669"/>
              </a:xfrm>
              <a:custGeom>
                <a:avLst/>
                <a:gdLst>
                  <a:gd name="connsiteX0" fmla="*/ 561761 w 561761"/>
                  <a:gd name="connsiteY0" fmla="*/ 233726 h 639670"/>
                  <a:gd name="connsiteX1" fmla="*/ 516656 w 561761"/>
                  <a:gd name="connsiteY1" fmla="*/ 196822 h 639670"/>
                  <a:gd name="connsiteX2" fmla="*/ 516656 w 561761"/>
                  <a:gd name="connsiteY2" fmla="*/ 159918 h 639670"/>
                  <a:gd name="connsiteX3" fmla="*/ 414145 w 561761"/>
                  <a:gd name="connsiteY3" fmla="*/ 65607 h 639670"/>
                  <a:gd name="connsiteX4" fmla="*/ 369040 w 561761"/>
                  <a:gd name="connsiteY4" fmla="*/ 98411 h 639670"/>
                  <a:gd name="connsiteX5" fmla="*/ 344438 w 561761"/>
                  <a:gd name="connsiteY5" fmla="*/ 69708 h 639670"/>
                  <a:gd name="connsiteX6" fmla="*/ 250127 w 561761"/>
                  <a:gd name="connsiteY6" fmla="*/ 86109 h 639670"/>
                  <a:gd name="connsiteX7" fmla="*/ 151716 w 561761"/>
                  <a:gd name="connsiteY7" fmla="*/ 65607 h 639670"/>
                  <a:gd name="connsiteX8" fmla="*/ 86109 w 561761"/>
                  <a:gd name="connsiteY8" fmla="*/ 0 h 639670"/>
                  <a:gd name="connsiteX9" fmla="*/ 24603 w 561761"/>
                  <a:gd name="connsiteY9" fmla="*/ 0 h 639670"/>
                  <a:gd name="connsiteX10" fmla="*/ 0 w 561761"/>
                  <a:gd name="connsiteY10" fmla="*/ 36904 h 639670"/>
                  <a:gd name="connsiteX11" fmla="*/ 49205 w 561761"/>
                  <a:gd name="connsiteY11" fmla="*/ 164018 h 639670"/>
                  <a:gd name="connsiteX12" fmla="*/ 209123 w 561761"/>
                  <a:gd name="connsiteY12" fmla="*/ 303433 h 639670"/>
                  <a:gd name="connsiteX13" fmla="*/ 233725 w 561761"/>
                  <a:gd name="connsiteY13" fmla="*/ 348538 h 639670"/>
                  <a:gd name="connsiteX14" fmla="*/ 303433 w 561761"/>
                  <a:gd name="connsiteY14" fmla="*/ 356739 h 639670"/>
                  <a:gd name="connsiteX15" fmla="*/ 414145 w 561761"/>
                  <a:gd name="connsiteY15" fmla="*/ 516657 h 639670"/>
                  <a:gd name="connsiteX16" fmla="*/ 446949 w 561761"/>
                  <a:gd name="connsiteY16" fmla="*/ 520757 h 639670"/>
                  <a:gd name="connsiteX17" fmla="*/ 463351 w 561761"/>
                  <a:gd name="connsiteY17" fmla="*/ 602766 h 639670"/>
                  <a:gd name="connsiteX18" fmla="*/ 500255 w 561761"/>
                  <a:gd name="connsiteY18" fmla="*/ 639670 h 639670"/>
                  <a:gd name="connsiteX19" fmla="*/ 528958 w 561761"/>
                  <a:gd name="connsiteY19" fmla="*/ 496154 h 639670"/>
                  <a:gd name="connsiteX20" fmla="*/ 496154 w 561761"/>
                  <a:gd name="connsiteY20" fmla="*/ 459250 h 639670"/>
                  <a:gd name="connsiteX21" fmla="*/ 492054 w 561761"/>
                  <a:gd name="connsiteY21" fmla="*/ 389543 h 639670"/>
                  <a:gd name="connsiteX22" fmla="*/ 467451 w 561761"/>
                  <a:gd name="connsiteY22" fmla="*/ 360840 h 639670"/>
                  <a:gd name="connsiteX23" fmla="*/ 508455 w 561761"/>
                  <a:gd name="connsiteY23" fmla="*/ 315735 h 639670"/>
                  <a:gd name="connsiteX24" fmla="*/ 512556 w 561761"/>
                  <a:gd name="connsiteY24" fmla="*/ 270630 h 639670"/>
                  <a:gd name="connsiteX25" fmla="*/ 561761 w 561761"/>
                  <a:gd name="connsiteY25" fmla="*/ 233726 h 63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61761" h="639670">
                    <a:moveTo>
                      <a:pt x="561761" y="233726"/>
                    </a:moveTo>
                    <a:lnTo>
                      <a:pt x="516656" y="196822"/>
                    </a:lnTo>
                    <a:lnTo>
                      <a:pt x="516656" y="159918"/>
                    </a:lnTo>
                    <a:lnTo>
                      <a:pt x="414145" y="65607"/>
                    </a:lnTo>
                    <a:lnTo>
                      <a:pt x="369040" y="98411"/>
                    </a:lnTo>
                    <a:lnTo>
                      <a:pt x="344438" y="69708"/>
                    </a:lnTo>
                    <a:lnTo>
                      <a:pt x="250127" y="86109"/>
                    </a:lnTo>
                    <a:lnTo>
                      <a:pt x="151716" y="65607"/>
                    </a:lnTo>
                    <a:lnTo>
                      <a:pt x="86109" y="0"/>
                    </a:lnTo>
                    <a:lnTo>
                      <a:pt x="24603" y="0"/>
                    </a:lnTo>
                    <a:lnTo>
                      <a:pt x="0" y="36904"/>
                    </a:lnTo>
                    <a:lnTo>
                      <a:pt x="49205" y="164018"/>
                    </a:lnTo>
                    <a:lnTo>
                      <a:pt x="209123" y="303433"/>
                    </a:lnTo>
                    <a:lnTo>
                      <a:pt x="233725" y="348538"/>
                    </a:lnTo>
                    <a:lnTo>
                      <a:pt x="303433" y="356739"/>
                    </a:lnTo>
                    <a:lnTo>
                      <a:pt x="414145" y="516657"/>
                    </a:lnTo>
                    <a:lnTo>
                      <a:pt x="446949" y="520757"/>
                    </a:lnTo>
                    <a:lnTo>
                      <a:pt x="463351" y="602766"/>
                    </a:lnTo>
                    <a:lnTo>
                      <a:pt x="500255" y="639670"/>
                    </a:lnTo>
                    <a:lnTo>
                      <a:pt x="528958" y="496154"/>
                    </a:lnTo>
                    <a:lnTo>
                      <a:pt x="496154" y="459250"/>
                    </a:lnTo>
                    <a:lnTo>
                      <a:pt x="492054" y="389543"/>
                    </a:lnTo>
                    <a:lnTo>
                      <a:pt x="467451" y="360840"/>
                    </a:lnTo>
                    <a:lnTo>
                      <a:pt x="508455" y="315735"/>
                    </a:lnTo>
                    <a:lnTo>
                      <a:pt x="512556" y="270630"/>
                    </a:lnTo>
                    <a:lnTo>
                      <a:pt x="561761" y="233726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767388" y="2571510"/>
                <a:ext cx="479431" cy="761890"/>
              </a:xfrm>
              <a:custGeom>
                <a:avLst/>
                <a:gdLst>
                  <a:gd name="connsiteX0" fmla="*/ 32803 w 479752"/>
                  <a:gd name="connsiteY0" fmla="*/ 393643 h 762684"/>
                  <a:gd name="connsiteX1" fmla="*/ 188620 w 479752"/>
                  <a:gd name="connsiteY1" fmla="*/ 504355 h 762684"/>
                  <a:gd name="connsiteX2" fmla="*/ 176319 w 479752"/>
                  <a:gd name="connsiteY2" fmla="*/ 537159 h 762684"/>
                  <a:gd name="connsiteX3" fmla="*/ 254228 w 479752"/>
                  <a:gd name="connsiteY3" fmla="*/ 762684 h 762684"/>
                  <a:gd name="connsiteX4" fmla="*/ 303433 w 479752"/>
                  <a:gd name="connsiteY4" fmla="*/ 705277 h 762684"/>
                  <a:gd name="connsiteX5" fmla="*/ 364940 w 479752"/>
                  <a:gd name="connsiteY5" fmla="*/ 725780 h 762684"/>
                  <a:gd name="connsiteX6" fmla="*/ 377241 w 479752"/>
                  <a:gd name="connsiteY6" fmla="*/ 701177 h 762684"/>
                  <a:gd name="connsiteX7" fmla="*/ 364940 w 479752"/>
                  <a:gd name="connsiteY7" fmla="*/ 660172 h 762684"/>
                  <a:gd name="connsiteX8" fmla="*/ 434647 w 479752"/>
                  <a:gd name="connsiteY8" fmla="*/ 672474 h 762684"/>
                  <a:gd name="connsiteX9" fmla="*/ 442848 w 479752"/>
                  <a:gd name="connsiteY9" fmla="*/ 598666 h 762684"/>
                  <a:gd name="connsiteX10" fmla="*/ 418246 w 479752"/>
                  <a:gd name="connsiteY10" fmla="*/ 565862 h 762684"/>
                  <a:gd name="connsiteX11" fmla="*/ 479752 w 479752"/>
                  <a:gd name="connsiteY11" fmla="*/ 508456 h 762684"/>
                  <a:gd name="connsiteX12" fmla="*/ 455150 w 479752"/>
                  <a:gd name="connsiteY12" fmla="*/ 442849 h 762684"/>
                  <a:gd name="connsiteX13" fmla="*/ 451049 w 479752"/>
                  <a:gd name="connsiteY13" fmla="*/ 323936 h 762684"/>
                  <a:gd name="connsiteX14" fmla="*/ 356739 w 479752"/>
                  <a:gd name="connsiteY14" fmla="*/ 217324 h 762684"/>
                  <a:gd name="connsiteX15" fmla="*/ 172219 w 479752"/>
                  <a:gd name="connsiteY15" fmla="*/ 110712 h 762684"/>
                  <a:gd name="connsiteX16" fmla="*/ 94310 w 479752"/>
                  <a:gd name="connsiteY16" fmla="*/ 49206 h 762684"/>
                  <a:gd name="connsiteX17" fmla="*/ 82009 w 479752"/>
                  <a:gd name="connsiteY17" fmla="*/ 0 h 762684"/>
                  <a:gd name="connsiteX18" fmla="*/ 45105 w 479752"/>
                  <a:gd name="connsiteY18" fmla="*/ 45105 h 762684"/>
                  <a:gd name="connsiteX19" fmla="*/ 36904 w 479752"/>
                  <a:gd name="connsiteY19" fmla="*/ 94310 h 762684"/>
                  <a:gd name="connsiteX20" fmla="*/ 0 w 479752"/>
                  <a:gd name="connsiteY20" fmla="*/ 123014 h 762684"/>
                  <a:gd name="connsiteX21" fmla="*/ 20502 w 479752"/>
                  <a:gd name="connsiteY21" fmla="*/ 164018 h 762684"/>
                  <a:gd name="connsiteX22" fmla="*/ 20502 w 479752"/>
                  <a:gd name="connsiteY22" fmla="*/ 237826 h 762684"/>
                  <a:gd name="connsiteX23" fmla="*/ 49205 w 479752"/>
                  <a:gd name="connsiteY23" fmla="*/ 270630 h 762684"/>
                  <a:gd name="connsiteX24" fmla="*/ 32803 w 479752"/>
                  <a:gd name="connsiteY24" fmla="*/ 393643 h 76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79752" h="762684">
                    <a:moveTo>
                      <a:pt x="32803" y="393643"/>
                    </a:moveTo>
                    <a:lnTo>
                      <a:pt x="188620" y="504355"/>
                    </a:lnTo>
                    <a:lnTo>
                      <a:pt x="176319" y="537159"/>
                    </a:lnTo>
                    <a:lnTo>
                      <a:pt x="254228" y="762684"/>
                    </a:lnTo>
                    <a:lnTo>
                      <a:pt x="303433" y="705277"/>
                    </a:lnTo>
                    <a:lnTo>
                      <a:pt x="364940" y="725780"/>
                    </a:lnTo>
                    <a:lnTo>
                      <a:pt x="377241" y="701177"/>
                    </a:lnTo>
                    <a:lnTo>
                      <a:pt x="364940" y="660172"/>
                    </a:lnTo>
                    <a:lnTo>
                      <a:pt x="434647" y="672474"/>
                    </a:lnTo>
                    <a:lnTo>
                      <a:pt x="442848" y="598666"/>
                    </a:lnTo>
                    <a:lnTo>
                      <a:pt x="418246" y="565862"/>
                    </a:lnTo>
                    <a:lnTo>
                      <a:pt x="479752" y="508456"/>
                    </a:lnTo>
                    <a:lnTo>
                      <a:pt x="455150" y="442849"/>
                    </a:lnTo>
                    <a:lnTo>
                      <a:pt x="451049" y="323936"/>
                    </a:lnTo>
                    <a:lnTo>
                      <a:pt x="356739" y="217324"/>
                    </a:lnTo>
                    <a:lnTo>
                      <a:pt x="172219" y="110712"/>
                    </a:lnTo>
                    <a:lnTo>
                      <a:pt x="94310" y="49206"/>
                    </a:lnTo>
                    <a:lnTo>
                      <a:pt x="82009" y="0"/>
                    </a:lnTo>
                    <a:lnTo>
                      <a:pt x="45105" y="45105"/>
                    </a:lnTo>
                    <a:lnTo>
                      <a:pt x="36904" y="94310"/>
                    </a:lnTo>
                    <a:lnTo>
                      <a:pt x="0" y="123014"/>
                    </a:lnTo>
                    <a:lnTo>
                      <a:pt x="20502" y="164018"/>
                    </a:lnTo>
                    <a:lnTo>
                      <a:pt x="20502" y="237826"/>
                    </a:lnTo>
                    <a:lnTo>
                      <a:pt x="49205" y="270630"/>
                    </a:lnTo>
                    <a:lnTo>
                      <a:pt x="32803" y="393643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1021391" y="3234989"/>
                <a:ext cx="471493" cy="611100"/>
              </a:xfrm>
              <a:custGeom>
                <a:avLst/>
                <a:gdLst>
                  <a:gd name="connsiteX0" fmla="*/ 0 w 471551"/>
                  <a:gd name="connsiteY0" fmla="*/ 94310 h 610967"/>
                  <a:gd name="connsiteX1" fmla="*/ 110712 w 471551"/>
                  <a:gd name="connsiteY1" fmla="*/ 168118 h 610967"/>
                  <a:gd name="connsiteX2" fmla="*/ 110712 w 471551"/>
                  <a:gd name="connsiteY2" fmla="*/ 196821 h 610967"/>
                  <a:gd name="connsiteX3" fmla="*/ 258328 w 471551"/>
                  <a:gd name="connsiteY3" fmla="*/ 364940 h 610967"/>
                  <a:gd name="connsiteX4" fmla="*/ 291131 w 471551"/>
                  <a:gd name="connsiteY4" fmla="*/ 492054 h 610967"/>
                  <a:gd name="connsiteX5" fmla="*/ 328036 w 471551"/>
                  <a:gd name="connsiteY5" fmla="*/ 528958 h 610967"/>
                  <a:gd name="connsiteX6" fmla="*/ 315734 w 471551"/>
                  <a:gd name="connsiteY6" fmla="*/ 545359 h 610967"/>
                  <a:gd name="connsiteX7" fmla="*/ 352638 w 471551"/>
                  <a:gd name="connsiteY7" fmla="*/ 610967 h 610967"/>
                  <a:gd name="connsiteX8" fmla="*/ 405944 w 471551"/>
                  <a:gd name="connsiteY8" fmla="*/ 553560 h 610967"/>
                  <a:gd name="connsiteX9" fmla="*/ 397743 w 471551"/>
                  <a:gd name="connsiteY9" fmla="*/ 520757 h 610967"/>
                  <a:gd name="connsiteX10" fmla="*/ 471551 w 471551"/>
                  <a:gd name="connsiteY10" fmla="*/ 340337 h 610967"/>
                  <a:gd name="connsiteX11" fmla="*/ 430547 w 471551"/>
                  <a:gd name="connsiteY11" fmla="*/ 315734 h 610967"/>
                  <a:gd name="connsiteX12" fmla="*/ 401844 w 471551"/>
                  <a:gd name="connsiteY12" fmla="*/ 307533 h 610967"/>
                  <a:gd name="connsiteX13" fmla="*/ 295232 w 471551"/>
                  <a:gd name="connsiteY13" fmla="*/ 172219 h 610967"/>
                  <a:gd name="connsiteX14" fmla="*/ 299332 w 471551"/>
                  <a:gd name="connsiteY14" fmla="*/ 127114 h 610967"/>
                  <a:gd name="connsiteX15" fmla="*/ 241926 w 471551"/>
                  <a:gd name="connsiteY15" fmla="*/ 65607 h 610967"/>
                  <a:gd name="connsiteX16" fmla="*/ 200922 w 471551"/>
                  <a:gd name="connsiteY16" fmla="*/ 69707 h 610967"/>
                  <a:gd name="connsiteX17" fmla="*/ 172218 w 471551"/>
                  <a:gd name="connsiteY17" fmla="*/ 4100 h 610967"/>
                  <a:gd name="connsiteX18" fmla="*/ 114812 w 471551"/>
                  <a:gd name="connsiteY18" fmla="*/ 0 h 610967"/>
                  <a:gd name="connsiteX19" fmla="*/ 118913 w 471551"/>
                  <a:gd name="connsiteY19" fmla="*/ 41004 h 610967"/>
                  <a:gd name="connsiteX20" fmla="*/ 106611 w 471551"/>
                  <a:gd name="connsiteY20" fmla="*/ 53306 h 610967"/>
                  <a:gd name="connsiteX21" fmla="*/ 49205 w 471551"/>
                  <a:gd name="connsiteY21" fmla="*/ 49205 h 610967"/>
                  <a:gd name="connsiteX22" fmla="*/ 0 w 471551"/>
                  <a:gd name="connsiteY22" fmla="*/ 94310 h 610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71551" h="610967">
                    <a:moveTo>
                      <a:pt x="0" y="94310"/>
                    </a:moveTo>
                    <a:lnTo>
                      <a:pt x="110712" y="168118"/>
                    </a:lnTo>
                    <a:lnTo>
                      <a:pt x="110712" y="196821"/>
                    </a:lnTo>
                    <a:lnTo>
                      <a:pt x="258328" y="364940"/>
                    </a:lnTo>
                    <a:lnTo>
                      <a:pt x="291131" y="492054"/>
                    </a:lnTo>
                    <a:lnTo>
                      <a:pt x="328036" y="528958"/>
                    </a:lnTo>
                    <a:lnTo>
                      <a:pt x="315734" y="545359"/>
                    </a:lnTo>
                    <a:lnTo>
                      <a:pt x="352638" y="610967"/>
                    </a:lnTo>
                    <a:lnTo>
                      <a:pt x="405944" y="553560"/>
                    </a:lnTo>
                    <a:lnTo>
                      <a:pt x="397743" y="520757"/>
                    </a:lnTo>
                    <a:lnTo>
                      <a:pt x="471551" y="340337"/>
                    </a:lnTo>
                    <a:lnTo>
                      <a:pt x="430547" y="315734"/>
                    </a:lnTo>
                    <a:lnTo>
                      <a:pt x="401844" y="307533"/>
                    </a:lnTo>
                    <a:lnTo>
                      <a:pt x="295232" y="172219"/>
                    </a:lnTo>
                    <a:lnTo>
                      <a:pt x="299332" y="127114"/>
                    </a:lnTo>
                    <a:lnTo>
                      <a:pt x="241926" y="65607"/>
                    </a:lnTo>
                    <a:lnTo>
                      <a:pt x="200922" y="69707"/>
                    </a:lnTo>
                    <a:lnTo>
                      <a:pt x="172218" y="4100"/>
                    </a:lnTo>
                    <a:lnTo>
                      <a:pt x="114812" y="0"/>
                    </a:lnTo>
                    <a:lnTo>
                      <a:pt x="118913" y="41004"/>
                    </a:lnTo>
                    <a:lnTo>
                      <a:pt x="106611" y="53306"/>
                    </a:lnTo>
                    <a:lnTo>
                      <a:pt x="49205" y="49205"/>
                    </a:lnTo>
                    <a:lnTo>
                      <a:pt x="0" y="9431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1180143" y="2903250"/>
                <a:ext cx="688983" cy="688875"/>
              </a:xfrm>
              <a:custGeom>
                <a:avLst/>
                <a:gdLst>
                  <a:gd name="connsiteX0" fmla="*/ 311634 w 688875"/>
                  <a:gd name="connsiteY0" fmla="*/ 668374 h 688876"/>
                  <a:gd name="connsiteX1" fmla="*/ 373141 w 688875"/>
                  <a:gd name="connsiteY1" fmla="*/ 643771 h 688876"/>
                  <a:gd name="connsiteX2" fmla="*/ 410045 w 688875"/>
                  <a:gd name="connsiteY2" fmla="*/ 647871 h 688876"/>
                  <a:gd name="connsiteX3" fmla="*/ 459250 w 688875"/>
                  <a:gd name="connsiteY3" fmla="*/ 688876 h 688876"/>
                  <a:gd name="connsiteX4" fmla="*/ 508456 w 688875"/>
                  <a:gd name="connsiteY4" fmla="*/ 619168 h 688876"/>
                  <a:gd name="connsiteX5" fmla="*/ 631469 w 688875"/>
                  <a:gd name="connsiteY5" fmla="*/ 627369 h 688876"/>
                  <a:gd name="connsiteX6" fmla="*/ 635570 w 688875"/>
                  <a:gd name="connsiteY6" fmla="*/ 578164 h 688876"/>
                  <a:gd name="connsiteX7" fmla="*/ 627369 w 688875"/>
                  <a:gd name="connsiteY7" fmla="*/ 516657 h 688876"/>
                  <a:gd name="connsiteX8" fmla="*/ 672474 w 688875"/>
                  <a:gd name="connsiteY8" fmla="*/ 475653 h 688876"/>
                  <a:gd name="connsiteX9" fmla="*/ 688875 w 688875"/>
                  <a:gd name="connsiteY9" fmla="*/ 475653 h 688876"/>
                  <a:gd name="connsiteX10" fmla="*/ 684775 w 688875"/>
                  <a:gd name="connsiteY10" fmla="*/ 430548 h 688876"/>
                  <a:gd name="connsiteX11" fmla="*/ 643771 w 688875"/>
                  <a:gd name="connsiteY11" fmla="*/ 410045 h 688876"/>
                  <a:gd name="connsiteX12" fmla="*/ 619168 w 688875"/>
                  <a:gd name="connsiteY12" fmla="*/ 381342 h 688876"/>
                  <a:gd name="connsiteX13" fmla="*/ 463351 w 688875"/>
                  <a:gd name="connsiteY13" fmla="*/ 463351 h 688876"/>
                  <a:gd name="connsiteX14" fmla="*/ 553561 w 688875"/>
                  <a:gd name="connsiteY14" fmla="*/ 373141 h 688876"/>
                  <a:gd name="connsiteX15" fmla="*/ 516657 w 688875"/>
                  <a:gd name="connsiteY15" fmla="*/ 344438 h 688876"/>
                  <a:gd name="connsiteX16" fmla="*/ 451049 w 688875"/>
                  <a:gd name="connsiteY16" fmla="*/ 344438 h 688876"/>
                  <a:gd name="connsiteX17" fmla="*/ 422346 w 688875"/>
                  <a:gd name="connsiteY17" fmla="*/ 299333 h 688876"/>
                  <a:gd name="connsiteX18" fmla="*/ 389543 w 688875"/>
                  <a:gd name="connsiteY18" fmla="*/ 209123 h 688876"/>
                  <a:gd name="connsiteX19" fmla="*/ 299333 w 688875"/>
                  <a:gd name="connsiteY19" fmla="*/ 164018 h 688876"/>
                  <a:gd name="connsiteX20" fmla="*/ 254228 w 688875"/>
                  <a:gd name="connsiteY20" fmla="*/ 164018 h 688876"/>
                  <a:gd name="connsiteX21" fmla="*/ 233726 w 688875"/>
                  <a:gd name="connsiteY21" fmla="*/ 90210 h 688876"/>
                  <a:gd name="connsiteX22" fmla="*/ 172219 w 688875"/>
                  <a:gd name="connsiteY22" fmla="*/ 49206 h 688876"/>
                  <a:gd name="connsiteX23" fmla="*/ 172219 w 688875"/>
                  <a:gd name="connsiteY23" fmla="*/ 49206 h 688876"/>
                  <a:gd name="connsiteX24" fmla="*/ 168119 w 688875"/>
                  <a:gd name="connsiteY24" fmla="*/ 143516 h 688876"/>
                  <a:gd name="connsiteX25" fmla="*/ 114813 w 688875"/>
                  <a:gd name="connsiteY25" fmla="*/ 86110 h 688876"/>
                  <a:gd name="connsiteX26" fmla="*/ 77909 w 688875"/>
                  <a:gd name="connsiteY26" fmla="*/ 61507 h 688876"/>
                  <a:gd name="connsiteX27" fmla="*/ 45105 w 688875"/>
                  <a:gd name="connsiteY27" fmla="*/ 0 h 688876"/>
                  <a:gd name="connsiteX28" fmla="*/ 41005 w 688875"/>
                  <a:gd name="connsiteY28" fmla="*/ 114813 h 688876"/>
                  <a:gd name="connsiteX29" fmla="*/ 69708 w 688875"/>
                  <a:gd name="connsiteY29" fmla="*/ 180420 h 688876"/>
                  <a:gd name="connsiteX30" fmla="*/ 0 w 688875"/>
                  <a:gd name="connsiteY30" fmla="*/ 237826 h 688876"/>
                  <a:gd name="connsiteX31" fmla="*/ 24603 w 688875"/>
                  <a:gd name="connsiteY31" fmla="*/ 262429 h 688876"/>
                  <a:gd name="connsiteX32" fmla="*/ 12301 w 688875"/>
                  <a:gd name="connsiteY32" fmla="*/ 344438 h 688876"/>
                  <a:gd name="connsiteX33" fmla="*/ 32804 w 688875"/>
                  <a:gd name="connsiteY33" fmla="*/ 397744 h 688876"/>
                  <a:gd name="connsiteX34" fmla="*/ 73808 w 688875"/>
                  <a:gd name="connsiteY34" fmla="*/ 405945 h 688876"/>
                  <a:gd name="connsiteX35" fmla="*/ 139415 w 688875"/>
                  <a:gd name="connsiteY35" fmla="*/ 463351 h 688876"/>
                  <a:gd name="connsiteX36" fmla="*/ 131214 w 688875"/>
                  <a:gd name="connsiteY36" fmla="*/ 496155 h 688876"/>
                  <a:gd name="connsiteX37" fmla="*/ 241927 w 688875"/>
                  <a:gd name="connsiteY37" fmla="*/ 639670 h 688876"/>
                  <a:gd name="connsiteX38" fmla="*/ 311634 w 688875"/>
                  <a:gd name="connsiteY38" fmla="*/ 668374 h 688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688875" h="688876">
                    <a:moveTo>
                      <a:pt x="311634" y="668374"/>
                    </a:moveTo>
                    <a:lnTo>
                      <a:pt x="373141" y="643771"/>
                    </a:lnTo>
                    <a:lnTo>
                      <a:pt x="410045" y="647871"/>
                    </a:lnTo>
                    <a:lnTo>
                      <a:pt x="459250" y="688876"/>
                    </a:lnTo>
                    <a:lnTo>
                      <a:pt x="508456" y="619168"/>
                    </a:lnTo>
                    <a:lnTo>
                      <a:pt x="631469" y="627369"/>
                    </a:lnTo>
                    <a:lnTo>
                      <a:pt x="635570" y="578164"/>
                    </a:lnTo>
                    <a:lnTo>
                      <a:pt x="627369" y="516657"/>
                    </a:lnTo>
                    <a:lnTo>
                      <a:pt x="672474" y="475653"/>
                    </a:lnTo>
                    <a:lnTo>
                      <a:pt x="688875" y="475653"/>
                    </a:lnTo>
                    <a:lnTo>
                      <a:pt x="684775" y="430548"/>
                    </a:lnTo>
                    <a:lnTo>
                      <a:pt x="643771" y="410045"/>
                    </a:lnTo>
                    <a:lnTo>
                      <a:pt x="619168" y="381342"/>
                    </a:lnTo>
                    <a:lnTo>
                      <a:pt x="463351" y="463351"/>
                    </a:lnTo>
                    <a:lnTo>
                      <a:pt x="553561" y="373141"/>
                    </a:lnTo>
                    <a:lnTo>
                      <a:pt x="516657" y="344438"/>
                    </a:lnTo>
                    <a:lnTo>
                      <a:pt x="451049" y="344438"/>
                    </a:lnTo>
                    <a:lnTo>
                      <a:pt x="422346" y="299333"/>
                    </a:lnTo>
                    <a:lnTo>
                      <a:pt x="389543" y="209123"/>
                    </a:lnTo>
                    <a:lnTo>
                      <a:pt x="299333" y="164018"/>
                    </a:lnTo>
                    <a:lnTo>
                      <a:pt x="254228" y="164018"/>
                    </a:lnTo>
                    <a:lnTo>
                      <a:pt x="233726" y="90210"/>
                    </a:lnTo>
                    <a:lnTo>
                      <a:pt x="172219" y="49206"/>
                    </a:lnTo>
                    <a:lnTo>
                      <a:pt x="172219" y="49206"/>
                    </a:lnTo>
                    <a:lnTo>
                      <a:pt x="168119" y="143516"/>
                    </a:lnTo>
                    <a:lnTo>
                      <a:pt x="114813" y="86110"/>
                    </a:lnTo>
                    <a:lnTo>
                      <a:pt x="77909" y="61507"/>
                    </a:lnTo>
                    <a:lnTo>
                      <a:pt x="45105" y="0"/>
                    </a:lnTo>
                    <a:lnTo>
                      <a:pt x="41005" y="114813"/>
                    </a:lnTo>
                    <a:lnTo>
                      <a:pt x="69708" y="180420"/>
                    </a:lnTo>
                    <a:lnTo>
                      <a:pt x="0" y="237826"/>
                    </a:lnTo>
                    <a:lnTo>
                      <a:pt x="24603" y="262429"/>
                    </a:lnTo>
                    <a:lnTo>
                      <a:pt x="12301" y="344438"/>
                    </a:lnTo>
                    <a:lnTo>
                      <a:pt x="32804" y="397744"/>
                    </a:lnTo>
                    <a:lnTo>
                      <a:pt x="73808" y="405945"/>
                    </a:lnTo>
                    <a:lnTo>
                      <a:pt x="139415" y="463351"/>
                    </a:lnTo>
                    <a:lnTo>
                      <a:pt x="131214" y="496155"/>
                    </a:lnTo>
                    <a:lnTo>
                      <a:pt x="241927" y="639670"/>
                    </a:lnTo>
                    <a:lnTo>
                      <a:pt x="311634" y="668374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1369057" y="3801645"/>
                <a:ext cx="509594" cy="492054"/>
              </a:xfrm>
              <a:custGeom>
                <a:avLst/>
                <a:gdLst>
                  <a:gd name="connsiteX0" fmla="*/ 0 w 508455"/>
                  <a:gd name="connsiteY0" fmla="*/ 49205 h 492054"/>
                  <a:gd name="connsiteX1" fmla="*/ 0 w 508455"/>
                  <a:gd name="connsiteY1" fmla="*/ 49205 h 492054"/>
                  <a:gd name="connsiteX2" fmla="*/ 65607 w 508455"/>
                  <a:gd name="connsiteY2" fmla="*/ 94310 h 492054"/>
                  <a:gd name="connsiteX3" fmla="*/ 118913 w 508455"/>
                  <a:gd name="connsiteY3" fmla="*/ 209123 h 492054"/>
                  <a:gd name="connsiteX4" fmla="*/ 217324 w 508455"/>
                  <a:gd name="connsiteY4" fmla="*/ 258328 h 492054"/>
                  <a:gd name="connsiteX5" fmla="*/ 229625 w 508455"/>
                  <a:gd name="connsiteY5" fmla="*/ 328036 h 492054"/>
                  <a:gd name="connsiteX6" fmla="*/ 467451 w 508455"/>
                  <a:gd name="connsiteY6" fmla="*/ 492054 h 492054"/>
                  <a:gd name="connsiteX7" fmla="*/ 508455 w 508455"/>
                  <a:gd name="connsiteY7" fmla="*/ 475652 h 492054"/>
                  <a:gd name="connsiteX8" fmla="*/ 455150 w 508455"/>
                  <a:gd name="connsiteY8" fmla="*/ 381341 h 492054"/>
                  <a:gd name="connsiteX9" fmla="*/ 360839 w 508455"/>
                  <a:gd name="connsiteY9" fmla="*/ 381341 h 492054"/>
                  <a:gd name="connsiteX10" fmla="*/ 291132 w 508455"/>
                  <a:gd name="connsiteY10" fmla="*/ 295232 h 492054"/>
                  <a:gd name="connsiteX11" fmla="*/ 348538 w 508455"/>
                  <a:gd name="connsiteY11" fmla="*/ 237826 h 492054"/>
                  <a:gd name="connsiteX12" fmla="*/ 311634 w 508455"/>
                  <a:gd name="connsiteY12" fmla="*/ 209123 h 492054"/>
                  <a:gd name="connsiteX13" fmla="*/ 270629 w 508455"/>
                  <a:gd name="connsiteY13" fmla="*/ 209123 h 492054"/>
                  <a:gd name="connsiteX14" fmla="*/ 254228 w 508455"/>
                  <a:gd name="connsiteY14" fmla="*/ 151716 h 492054"/>
                  <a:gd name="connsiteX15" fmla="*/ 200922 w 508455"/>
                  <a:gd name="connsiteY15" fmla="*/ 143515 h 492054"/>
                  <a:gd name="connsiteX16" fmla="*/ 180420 w 508455"/>
                  <a:gd name="connsiteY16" fmla="*/ 90210 h 492054"/>
                  <a:gd name="connsiteX17" fmla="*/ 114812 w 508455"/>
                  <a:gd name="connsiteY17" fmla="*/ 82009 h 492054"/>
                  <a:gd name="connsiteX18" fmla="*/ 77908 w 508455"/>
                  <a:gd name="connsiteY18" fmla="*/ 53306 h 492054"/>
                  <a:gd name="connsiteX19" fmla="*/ 61507 w 508455"/>
                  <a:gd name="connsiteY19" fmla="*/ 0 h 492054"/>
                  <a:gd name="connsiteX20" fmla="*/ 0 w 508455"/>
                  <a:gd name="connsiteY20" fmla="*/ 49205 h 4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8455" h="492054">
                    <a:moveTo>
                      <a:pt x="0" y="49205"/>
                    </a:moveTo>
                    <a:lnTo>
                      <a:pt x="0" y="49205"/>
                    </a:lnTo>
                    <a:lnTo>
                      <a:pt x="65607" y="94310"/>
                    </a:lnTo>
                    <a:lnTo>
                      <a:pt x="118913" y="209123"/>
                    </a:lnTo>
                    <a:lnTo>
                      <a:pt x="217324" y="258328"/>
                    </a:lnTo>
                    <a:lnTo>
                      <a:pt x="229625" y="328036"/>
                    </a:lnTo>
                    <a:lnTo>
                      <a:pt x="467451" y="492054"/>
                    </a:lnTo>
                    <a:lnTo>
                      <a:pt x="508455" y="475652"/>
                    </a:lnTo>
                    <a:lnTo>
                      <a:pt x="455150" y="381341"/>
                    </a:lnTo>
                    <a:lnTo>
                      <a:pt x="360839" y="381341"/>
                    </a:lnTo>
                    <a:lnTo>
                      <a:pt x="291132" y="295232"/>
                    </a:lnTo>
                    <a:lnTo>
                      <a:pt x="348538" y="237826"/>
                    </a:lnTo>
                    <a:lnTo>
                      <a:pt x="311634" y="209123"/>
                    </a:lnTo>
                    <a:lnTo>
                      <a:pt x="270629" y="209123"/>
                    </a:lnTo>
                    <a:lnTo>
                      <a:pt x="254228" y="151716"/>
                    </a:lnTo>
                    <a:lnTo>
                      <a:pt x="200922" y="143515"/>
                    </a:lnTo>
                    <a:lnTo>
                      <a:pt x="180420" y="90210"/>
                    </a:lnTo>
                    <a:lnTo>
                      <a:pt x="114812" y="82009"/>
                    </a:lnTo>
                    <a:lnTo>
                      <a:pt x="77908" y="53306"/>
                    </a:lnTo>
                    <a:lnTo>
                      <a:pt x="61507" y="0"/>
                    </a:lnTo>
                    <a:lnTo>
                      <a:pt x="0" y="49205"/>
                    </a:lnTo>
                    <a:close/>
                  </a:path>
                </a:pathLst>
              </a:custGeom>
              <a:solidFill>
                <a:srgbClr val="FFFF0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>
              <a:xfrm>
                <a:off x="1410332" y="3517523"/>
                <a:ext cx="582620" cy="377770"/>
              </a:xfrm>
              <a:custGeom>
                <a:avLst/>
                <a:gdLst>
                  <a:gd name="connsiteX0" fmla="*/ 147616 w 582264"/>
                  <a:gd name="connsiteY0" fmla="*/ 377241 h 377241"/>
                  <a:gd name="connsiteX1" fmla="*/ 147616 w 582264"/>
                  <a:gd name="connsiteY1" fmla="*/ 377241 h 377241"/>
                  <a:gd name="connsiteX2" fmla="*/ 246027 w 582264"/>
                  <a:gd name="connsiteY2" fmla="*/ 319835 h 377241"/>
                  <a:gd name="connsiteX3" fmla="*/ 262429 w 582264"/>
                  <a:gd name="connsiteY3" fmla="*/ 287031 h 377241"/>
                  <a:gd name="connsiteX4" fmla="*/ 319835 w 582264"/>
                  <a:gd name="connsiteY4" fmla="*/ 270629 h 377241"/>
                  <a:gd name="connsiteX5" fmla="*/ 348538 w 582264"/>
                  <a:gd name="connsiteY5" fmla="*/ 311634 h 377241"/>
                  <a:gd name="connsiteX6" fmla="*/ 393643 w 582264"/>
                  <a:gd name="connsiteY6" fmla="*/ 246027 h 377241"/>
                  <a:gd name="connsiteX7" fmla="*/ 471552 w 582264"/>
                  <a:gd name="connsiteY7" fmla="*/ 200922 h 377241"/>
                  <a:gd name="connsiteX8" fmla="*/ 545360 w 582264"/>
                  <a:gd name="connsiteY8" fmla="*/ 217324 h 377241"/>
                  <a:gd name="connsiteX9" fmla="*/ 574063 w 582264"/>
                  <a:gd name="connsiteY9" fmla="*/ 184520 h 377241"/>
                  <a:gd name="connsiteX10" fmla="*/ 582264 w 582264"/>
                  <a:gd name="connsiteY10" fmla="*/ 135315 h 377241"/>
                  <a:gd name="connsiteX11" fmla="*/ 561762 w 582264"/>
                  <a:gd name="connsiteY11" fmla="*/ 57406 h 377241"/>
                  <a:gd name="connsiteX12" fmla="*/ 496155 w 582264"/>
                  <a:gd name="connsiteY12" fmla="*/ 49205 h 377241"/>
                  <a:gd name="connsiteX13" fmla="*/ 430547 w 582264"/>
                  <a:gd name="connsiteY13" fmla="*/ 82009 h 377241"/>
                  <a:gd name="connsiteX14" fmla="*/ 397744 w 582264"/>
                  <a:gd name="connsiteY14" fmla="*/ 0 h 377241"/>
                  <a:gd name="connsiteX15" fmla="*/ 274730 w 582264"/>
                  <a:gd name="connsiteY15" fmla="*/ 8201 h 377241"/>
                  <a:gd name="connsiteX16" fmla="*/ 209123 w 582264"/>
                  <a:gd name="connsiteY16" fmla="*/ 65607 h 377241"/>
                  <a:gd name="connsiteX17" fmla="*/ 143516 w 582264"/>
                  <a:gd name="connsiteY17" fmla="*/ 36904 h 377241"/>
                  <a:gd name="connsiteX18" fmla="*/ 86110 w 582264"/>
                  <a:gd name="connsiteY18" fmla="*/ 57406 h 377241"/>
                  <a:gd name="connsiteX19" fmla="*/ 0 w 582264"/>
                  <a:gd name="connsiteY19" fmla="*/ 246027 h 377241"/>
                  <a:gd name="connsiteX20" fmla="*/ 28703 w 582264"/>
                  <a:gd name="connsiteY20" fmla="*/ 323935 h 377241"/>
                  <a:gd name="connsiteX21" fmla="*/ 61507 w 582264"/>
                  <a:gd name="connsiteY21" fmla="*/ 356739 h 377241"/>
                  <a:gd name="connsiteX22" fmla="*/ 147616 w 582264"/>
                  <a:gd name="connsiteY22" fmla="*/ 377241 h 377241"/>
                  <a:gd name="connsiteX0" fmla="*/ 147616 w 582264"/>
                  <a:gd name="connsiteY0" fmla="*/ 377241 h 377241"/>
                  <a:gd name="connsiteX1" fmla="*/ 147616 w 582264"/>
                  <a:gd name="connsiteY1" fmla="*/ 377241 h 377241"/>
                  <a:gd name="connsiteX2" fmla="*/ 246027 w 582264"/>
                  <a:gd name="connsiteY2" fmla="*/ 319835 h 377241"/>
                  <a:gd name="connsiteX3" fmla="*/ 262429 w 582264"/>
                  <a:gd name="connsiteY3" fmla="*/ 287031 h 377241"/>
                  <a:gd name="connsiteX4" fmla="*/ 319835 w 582264"/>
                  <a:gd name="connsiteY4" fmla="*/ 270629 h 377241"/>
                  <a:gd name="connsiteX5" fmla="*/ 348538 w 582264"/>
                  <a:gd name="connsiteY5" fmla="*/ 311634 h 377241"/>
                  <a:gd name="connsiteX6" fmla="*/ 393643 w 582264"/>
                  <a:gd name="connsiteY6" fmla="*/ 246027 h 377241"/>
                  <a:gd name="connsiteX7" fmla="*/ 471552 w 582264"/>
                  <a:gd name="connsiteY7" fmla="*/ 200922 h 377241"/>
                  <a:gd name="connsiteX8" fmla="*/ 545360 w 582264"/>
                  <a:gd name="connsiteY8" fmla="*/ 217324 h 377241"/>
                  <a:gd name="connsiteX9" fmla="*/ 574063 w 582264"/>
                  <a:gd name="connsiteY9" fmla="*/ 184520 h 377241"/>
                  <a:gd name="connsiteX10" fmla="*/ 582264 w 582264"/>
                  <a:gd name="connsiteY10" fmla="*/ 135315 h 377241"/>
                  <a:gd name="connsiteX11" fmla="*/ 561762 w 582264"/>
                  <a:gd name="connsiteY11" fmla="*/ 57406 h 377241"/>
                  <a:gd name="connsiteX12" fmla="*/ 496155 w 582264"/>
                  <a:gd name="connsiteY12" fmla="*/ 49205 h 377241"/>
                  <a:gd name="connsiteX13" fmla="*/ 438748 w 582264"/>
                  <a:gd name="connsiteY13" fmla="*/ 36904 h 377241"/>
                  <a:gd name="connsiteX14" fmla="*/ 397744 w 582264"/>
                  <a:gd name="connsiteY14" fmla="*/ 0 h 377241"/>
                  <a:gd name="connsiteX15" fmla="*/ 274730 w 582264"/>
                  <a:gd name="connsiteY15" fmla="*/ 8201 h 377241"/>
                  <a:gd name="connsiteX16" fmla="*/ 209123 w 582264"/>
                  <a:gd name="connsiteY16" fmla="*/ 65607 h 377241"/>
                  <a:gd name="connsiteX17" fmla="*/ 143516 w 582264"/>
                  <a:gd name="connsiteY17" fmla="*/ 36904 h 377241"/>
                  <a:gd name="connsiteX18" fmla="*/ 86110 w 582264"/>
                  <a:gd name="connsiteY18" fmla="*/ 57406 h 377241"/>
                  <a:gd name="connsiteX19" fmla="*/ 0 w 582264"/>
                  <a:gd name="connsiteY19" fmla="*/ 246027 h 377241"/>
                  <a:gd name="connsiteX20" fmla="*/ 28703 w 582264"/>
                  <a:gd name="connsiteY20" fmla="*/ 323935 h 377241"/>
                  <a:gd name="connsiteX21" fmla="*/ 61507 w 582264"/>
                  <a:gd name="connsiteY21" fmla="*/ 356739 h 377241"/>
                  <a:gd name="connsiteX22" fmla="*/ 147616 w 582264"/>
                  <a:gd name="connsiteY22" fmla="*/ 377241 h 377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82264" h="377241">
                    <a:moveTo>
                      <a:pt x="147616" y="377241"/>
                    </a:moveTo>
                    <a:lnTo>
                      <a:pt x="147616" y="377241"/>
                    </a:lnTo>
                    <a:lnTo>
                      <a:pt x="246027" y="319835"/>
                    </a:lnTo>
                    <a:lnTo>
                      <a:pt x="262429" y="287031"/>
                    </a:lnTo>
                    <a:lnTo>
                      <a:pt x="319835" y="270629"/>
                    </a:lnTo>
                    <a:lnTo>
                      <a:pt x="348538" y="311634"/>
                    </a:lnTo>
                    <a:lnTo>
                      <a:pt x="393643" y="246027"/>
                    </a:lnTo>
                    <a:lnTo>
                      <a:pt x="471552" y="200922"/>
                    </a:lnTo>
                    <a:lnTo>
                      <a:pt x="545360" y="217324"/>
                    </a:lnTo>
                    <a:lnTo>
                      <a:pt x="574063" y="184520"/>
                    </a:lnTo>
                    <a:lnTo>
                      <a:pt x="582264" y="135315"/>
                    </a:lnTo>
                    <a:lnTo>
                      <a:pt x="561762" y="57406"/>
                    </a:lnTo>
                    <a:lnTo>
                      <a:pt x="496155" y="49205"/>
                    </a:lnTo>
                    <a:lnTo>
                      <a:pt x="438748" y="36904"/>
                    </a:lnTo>
                    <a:lnTo>
                      <a:pt x="397744" y="0"/>
                    </a:lnTo>
                    <a:lnTo>
                      <a:pt x="274730" y="8201"/>
                    </a:lnTo>
                    <a:lnTo>
                      <a:pt x="209123" y="65607"/>
                    </a:lnTo>
                    <a:lnTo>
                      <a:pt x="143516" y="36904"/>
                    </a:lnTo>
                    <a:lnTo>
                      <a:pt x="86110" y="57406"/>
                    </a:lnTo>
                    <a:lnTo>
                      <a:pt x="0" y="246027"/>
                    </a:lnTo>
                    <a:lnTo>
                      <a:pt x="28703" y="323935"/>
                    </a:lnTo>
                    <a:lnTo>
                      <a:pt x="61507" y="356739"/>
                    </a:lnTo>
                    <a:lnTo>
                      <a:pt x="147616" y="377241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 b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ea typeface="ＭＳ Ｐゴシック" charset="-128"/>
                </a:endParaRPr>
              </a:p>
            </p:txBody>
          </p:sp>
          <p:sp>
            <p:nvSpPr>
              <p:cNvPr id="87" name="Freeform 86"/>
              <p:cNvSpPr/>
              <p:nvPr/>
            </p:nvSpPr>
            <p:spPr>
              <a:xfrm>
                <a:off x="1550034" y="3682599"/>
                <a:ext cx="746134" cy="626972"/>
              </a:xfrm>
              <a:custGeom>
                <a:avLst/>
                <a:gdLst>
                  <a:gd name="connsiteX0" fmla="*/ 315734 w 746281"/>
                  <a:gd name="connsiteY0" fmla="*/ 606866 h 627368"/>
                  <a:gd name="connsiteX1" fmla="*/ 393643 w 746281"/>
                  <a:gd name="connsiteY1" fmla="*/ 627368 h 627368"/>
                  <a:gd name="connsiteX2" fmla="*/ 426446 w 746281"/>
                  <a:gd name="connsiteY2" fmla="*/ 528958 h 627368"/>
                  <a:gd name="connsiteX3" fmla="*/ 553560 w 746281"/>
                  <a:gd name="connsiteY3" fmla="*/ 475652 h 627368"/>
                  <a:gd name="connsiteX4" fmla="*/ 582263 w 746281"/>
                  <a:gd name="connsiteY4" fmla="*/ 426446 h 627368"/>
                  <a:gd name="connsiteX5" fmla="*/ 619167 w 746281"/>
                  <a:gd name="connsiteY5" fmla="*/ 418245 h 627368"/>
                  <a:gd name="connsiteX6" fmla="*/ 692975 w 746281"/>
                  <a:gd name="connsiteY6" fmla="*/ 471551 h 627368"/>
                  <a:gd name="connsiteX7" fmla="*/ 725779 w 746281"/>
                  <a:gd name="connsiteY7" fmla="*/ 414145 h 627368"/>
                  <a:gd name="connsiteX8" fmla="*/ 684774 w 746281"/>
                  <a:gd name="connsiteY8" fmla="*/ 381341 h 627368"/>
                  <a:gd name="connsiteX9" fmla="*/ 746281 w 746281"/>
                  <a:gd name="connsiteY9" fmla="*/ 295232 h 627368"/>
                  <a:gd name="connsiteX10" fmla="*/ 746281 w 746281"/>
                  <a:gd name="connsiteY10" fmla="*/ 250127 h 627368"/>
                  <a:gd name="connsiteX11" fmla="*/ 692975 w 746281"/>
                  <a:gd name="connsiteY11" fmla="*/ 225524 h 627368"/>
                  <a:gd name="connsiteX12" fmla="*/ 631469 w 746281"/>
                  <a:gd name="connsiteY12" fmla="*/ 135314 h 627368"/>
                  <a:gd name="connsiteX13" fmla="*/ 516656 w 746281"/>
                  <a:gd name="connsiteY13" fmla="*/ 143515 h 627368"/>
                  <a:gd name="connsiteX14" fmla="*/ 520756 w 746281"/>
                  <a:gd name="connsiteY14" fmla="*/ 90210 h 627368"/>
                  <a:gd name="connsiteX15" fmla="*/ 463350 w 746281"/>
                  <a:gd name="connsiteY15" fmla="*/ 65607 h 627368"/>
                  <a:gd name="connsiteX16" fmla="*/ 446948 w 746281"/>
                  <a:gd name="connsiteY16" fmla="*/ 0 h 627368"/>
                  <a:gd name="connsiteX17" fmla="*/ 401843 w 746281"/>
                  <a:gd name="connsiteY17" fmla="*/ 73808 h 627368"/>
                  <a:gd name="connsiteX18" fmla="*/ 328035 w 746281"/>
                  <a:gd name="connsiteY18" fmla="*/ 36904 h 627368"/>
                  <a:gd name="connsiteX19" fmla="*/ 241926 w 746281"/>
                  <a:gd name="connsiteY19" fmla="*/ 94310 h 627368"/>
                  <a:gd name="connsiteX20" fmla="*/ 217323 w 746281"/>
                  <a:gd name="connsiteY20" fmla="*/ 147616 h 627368"/>
                  <a:gd name="connsiteX21" fmla="*/ 180419 w 746281"/>
                  <a:gd name="connsiteY21" fmla="*/ 114812 h 627368"/>
                  <a:gd name="connsiteX22" fmla="*/ 118913 w 746281"/>
                  <a:gd name="connsiteY22" fmla="*/ 131214 h 627368"/>
                  <a:gd name="connsiteX23" fmla="*/ 110712 w 746281"/>
                  <a:gd name="connsiteY23" fmla="*/ 159917 h 627368"/>
                  <a:gd name="connsiteX24" fmla="*/ 0 w 746281"/>
                  <a:gd name="connsiteY24" fmla="*/ 209123 h 627368"/>
                  <a:gd name="connsiteX25" fmla="*/ 12301 w 746281"/>
                  <a:gd name="connsiteY25" fmla="*/ 246027 h 627368"/>
                  <a:gd name="connsiteX26" fmla="*/ 69707 w 746281"/>
                  <a:gd name="connsiteY26" fmla="*/ 270629 h 627368"/>
                  <a:gd name="connsiteX27" fmla="*/ 86109 w 746281"/>
                  <a:gd name="connsiteY27" fmla="*/ 328036 h 627368"/>
                  <a:gd name="connsiteX28" fmla="*/ 139415 w 746281"/>
                  <a:gd name="connsiteY28" fmla="*/ 336236 h 627368"/>
                  <a:gd name="connsiteX29" fmla="*/ 159917 w 746281"/>
                  <a:gd name="connsiteY29" fmla="*/ 360839 h 627368"/>
                  <a:gd name="connsiteX30" fmla="*/ 123013 w 746281"/>
                  <a:gd name="connsiteY30" fmla="*/ 410045 h 627368"/>
                  <a:gd name="connsiteX31" fmla="*/ 176319 w 746281"/>
                  <a:gd name="connsiteY31" fmla="*/ 492054 h 627368"/>
                  <a:gd name="connsiteX32" fmla="*/ 274730 w 746281"/>
                  <a:gd name="connsiteY32" fmla="*/ 508455 h 627368"/>
                  <a:gd name="connsiteX33" fmla="*/ 315734 w 746281"/>
                  <a:gd name="connsiteY33" fmla="*/ 606866 h 627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46281" h="627368">
                    <a:moveTo>
                      <a:pt x="315734" y="606866"/>
                    </a:moveTo>
                    <a:lnTo>
                      <a:pt x="393643" y="627368"/>
                    </a:lnTo>
                    <a:lnTo>
                      <a:pt x="426446" y="528958"/>
                    </a:lnTo>
                    <a:lnTo>
                      <a:pt x="553560" y="475652"/>
                    </a:lnTo>
                    <a:lnTo>
                      <a:pt x="582263" y="426446"/>
                    </a:lnTo>
                    <a:lnTo>
                      <a:pt x="619167" y="418245"/>
                    </a:lnTo>
                    <a:lnTo>
                      <a:pt x="692975" y="471551"/>
                    </a:lnTo>
                    <a:lnTo>
                      <a:pt x="725779" y="414145"/>
                    </a:lnTo>
                    <a:lnTo>
                      <a:pt x="684774" y="381341"/>
                    </a:lnTo>
                    <a:lnTo>
                      <a:pt x="746281" y="295232"/>
                    </a:lnTo>
                    <a:lnTo>
                      <a:pt x="746281" y="250127"/>
                    </a:lnTo>
                    <a:lnTo>
                      <a:pt x="692975" y="225524"/>
                    </a:lnTo>
                    <a:lnTo>
                      <a:pt x="631469" y="135314"/>
                    </a:lnTo>
                    <a:lnTo>
                      <a:pt x="516656" y="143515"/>
                    </a:lnTo>
                    <a:lnTo>
                      <a:pt x="520756" y="90210"/>
                    </a:lnTo>
                    <a:lnTo>
                      <a:pt x="463350" y="65607"/>
                    </a:lnTo>
                    <a:lnTo>
                      <a:pt x="446948" y="0"/>
                    </a:lnTo>
                    <a:lnTo>
                      <a:pt x="401843" y="73808"/>
                    </a:lnTo>
                    <a:lnTo>
                      <a:pt x="328035" y="36904"/>
                    </a:lnTo>
                    <a:lnTo>
                      <a:pt x="241926" y="94310"/>
                    </a:lnTo>
                    <a:lnTo>
                      <a:pt x="217323" y="147616"/>
                    </a:lnTo>
                    <a:lnTo>
                      <a:pt x="180419" y="114812"/>
                    </a:lnTo>
                    <a:lnTo>
                      <a:pt x="118913" y="131214"/>
                    </a:lnTo>
                    <a:lnTo>
                      <a:pt x="110712" y="159917"/>
                    </a:lnTo>
                    <a:lnTo>
                      <a:pt x="0" y="209123"/>
                    </a:lnTo>
                    <a:lnTo>
                      <a:pt x="12301" y="246027"/>
                    </a:lnTo>
                    <a:lnTo>
                      <a:pt x="69707" y="270629"/>
                    </a:lnTo>
                    <a:lnTo>
                      <a:pt x="86109" y="328036"/>
                    </a:lnTo>
                    <a:lnTo>
                      <a:pt x="139415" y="336236"/>
                    </a:lnTo>
                    <a:lnTo>
                      <a:pt x="159917" y="360839"/>
                    </a:lnTo>
                    <a:lnTo>
                      <a:pt x="123013" y="410045"/>
                    </a:lnTo>
                    <a:lnTo>
                      <a:pt x="176319" y="492054"/>
                    </a:lnTo>
                    <a:lnTo>
                      <a:pt x="274730" y="508455"/>
                    </a:lnTo>
                    <a:lnTo>
                      <a:pt x="315734" y="606866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88" name="Freeform 87"/>
              <p:cNvSpPr/>
              <p:nvPr/>
            </p:nvSpPr>
            <p:spPr>
              <a:xfrm>
                <a:off x="1881826" y="4092114"/>
                <a:ext cx="377829" cy="393643"/>
              </a:xfrm>
              <a:custGeom>
                <a:avLst/>
                <a:gdLst>
                  <a:gd name="connsiteX0" fmla="*/ 0 w 377241"/>
                  <a:gd name="connsiteY0" fmla="*/ 209122 h 393643"/>
                  <a:gd name="connsiteX1" fmla="*/ 131214 w 377241"/>
                  <a:gd name="connsiteY1" fmla="*/ 393643 h 393643"/>
                  <a:gd name="connsiteX2" fmla="*/ 164018 w 377241"/>
                  <a:gd name="connsiteY2" fmla="*/ 389542 h 393643"/>
                  <a:gd name="connsiteX3" fmla="*/ 151716 w 377241"/>
                  <a:gd name="connsiteY3" fmla="*/ 315734 h 393643"/>
                  <a:gd name="connsiteX4" fmla="*/ 246027 w 377241"/>
                  <a:gd name="connsiteY4" fmla="*/ 369040 h 393643"/>
                  <a:gd name="connsiteX5" fmla="*/ 282931 w 377241"/>
                  <a:gd name="connsiteY5" fmla="*/ 303433 h 393643"/>
                  <a:gd name="connsiteX6" fmla="*/ 364940 w 377241"/>
                  <a:gd name="connsiteY6" fmla="*/ 369040 h 393643"/>
                  <a:gd name="connsiteX7" fmla="*/ 377241 w 377241"/>
                  <a:gd name="connsiteY7" fmla="*/ 57406 h 393643"/>
                  <a:gd name="connsiteX8" fmla="*/ 282931 w 377241"/>
                  <a:gd name="connsiteY8" fmla="*/ 0 h 393643"/>
                  <a:gd name="connsiteX9" fmla="*/ 254228 w 377241"/>
                  <a:gd name="connsiteY9" fmla="*/ 16401 h 393643"/>
                  <a:gd name="connsiteX10" fmla="*/ 221424 w 377241"/>
                  <a:gd name="connsiteY10" fmla="*/ 65607 h 393643"/>
                  <a:gd name="connsiteX11" fmla="*/ 90210 w 377241"/>
                  <a:gd name="connsiteY11" fmla="*/ 114812 h 393643"/>
                  <a:gd name="connsiteX12" fmla="*/ 57406 w 377241"/>
                  <a:gd name="connsiteY12" fmla="*/ 225524 h 393643"/>
                  <a:gd name="connsiteX13" fmla="*/ 0 w 377241"/>
                  <a:gd name="connsiteY13" fmla="*/ 209122 h 393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7241" h="393643">
                    <a:moveTo>
                      <a:pt x="0" y="209122"/>
                    </a:moveTo>
                    <a:lnTo>
                      <a:pt x="131214" y="393643"/>
                    </a:lnTo>
                    <a:lnTo>
                      <a:pt x="164018" y="389542"/>
                    </a:lnTo>
                    <a:lnTo>
                      <a:pt x="151716" y="315734"/>
                    </a:lnTo>
                    <a:lnTo>
                      <a:pt x="246027" y="369040"/>
                    </a:lnTo>
                    <a:lnTo>
                      <a:pt x="282931" y="303433"/>
                    </a:lnTo>
                    <a:lnTo>
                      <a:pt x="364940" y="369040"/>
                    </a:lnTo>
                    <a:lnTo>
                      <a:pt x="377241" y="57406"/>
                    </a:lnTo>
                    <a:lnTo>
                      <a:pt x="282931" y="0"/>
                    </a:lnTo>
                    <a:lnTo>
                      <a:pt x="254228" y="16401"/>
                    </a:lnTo>
                    <a:lnTo>
                      <a:pt x="221424" y="65607"/>
                    </a:lnTo>
                    <a:lnTo>
                      <a:pt x="90210" y="114812"/>
                    </a:lnTo>
                    <a:lnTo>
                      <a:pt x="57406" y="225524"/>
                    </a:lnTo>
                    <a:lnTo>
                      <a:pt x="0" y="209122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89" name="Freeform 88"/>
              <p:cNvSpPr/>
              <p:nvPr/>
            </p:nvSpPr>
            <p:spPr>
              <a:xfrm>
                <a:off x="2189804" y="4490520"/>
                <a:ext cx="233365" cy="179361"/>
              </a:xfrm>
              <a:custGeom>
                <a:avLst/>
                <a:gdLst>
                  <a:gd name="connsiteX0" fmla="*/ 213224 w 233726"/>
                  <a:gd name="connsiteY0" fmla="*/ 4100 h 180420"/>
                  <a:gd name="connsiteX1" fmla="*/ 98411 w 233726"/>
                  <a:gd name="connsiteY1" fmla="*/ 0 h 180420"/>
                  <a:gd name="connsiteX2" fmla="*/ 53306 w 233726"/>
                  <a:gd name="connsiteY2" fmla="*/ 94310 h 180420"/>
                  <a:gd name="connsiteX3" fmla="*/ 0 w 233726"/>
                  <a:gd name="connsiteY3" fmla="*/ 151717 h 180420"/>
                  <a:gd name="connsiteX4" fmla="*/ 159918 w 233726"/>
                  <a:gd name="connsiteY4" fmla="*/ 180420 h 180420"/>
                  <a:gd name="connsiteX5" fmla="*/ 172219 w 233726"/>
                  <a:gd name="connsiteY5" fmla="*/ 143516 h 180420"/>
                  <a:gd name="connsiteX6" fmla="*/ 172219 w 233726"/>
                  <a:gd name="connsiteY6" fmla="*/ 94310 h 180420"/>
                  <a:gd name="connsiteX7" fmla="*/ 233726 w 233726"/>
                  <a:gd name="connsiteY7" fmla="*/ 77909 h 180420"/>
                  <a:gd name="connsiteX8" fmla="*/ 213224 w 233726"/>
                  <a:gd name="connsiteY8" fmla="*/ 4100 h 18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3726" h="180420">
                    <a:moveTo>
                      <a:pt x="213224" y="4100"/>
                    </a:moveTo>
                    <a:lnTo>
                      <a:pt x="98411" y="0"/>
                    </a:lnTo>
                    <a:lnTo>
                      <a:pt x="53306" y="94310"/>
                    </a:lnTo>
                    <a:lnTo>
                      <a:pt x="0" y="151717"/>
                    </a:lnTo>
                    <a:lnTo>
                      <a:pt x="159918" y="180420"/>
                    </a:lnTo>
                    <a:lnTo>
                      <a:pt x="172219" y="143516"/>
                    </a:lnTo>
                    <a:lnTo>
                      <a:pt x="172219" y="94310"/>
                    </a:lnTo>
                    <a:lnTo>
                      <a:pt x="233726" y="77909"/>
                    </a:lnTo>
                    <a:lnTo>
                      <a:pt x="213224" y="410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0" name="Freeform 89">
                <a:hlinkClick r:id="rId3" action="ppaction://hlinksldjump"/>
              </p:cNvPr>
              <p:cNvSpPr/>
              <p:nvPr/>
            </p:nvSpPr>
            <p:spPr>
              <a:xfrm>
                <a:off x="2350143" y="4501630"/>
                <a:ext cx="458793" cy="328565"/>
              </a:xfrm>
              <a:custGeom>
                <a:avLst/>
                <a:gdLst>
                  <a:gd name="connsiteX0" fmla="*/ 4100 w 459250"/>
                  <a:gd name="connsiteY0" fmla="*/ 164018 h 328036"/>
                  <a:gd name="connsiteX1" fmla="*/ 45105 w 459250"/>
                  <a:gd name="connsiteY1" fmla="*/ 180420 h 328036"/>
                  <a:gd name="connsiteX2" fmla="*/ 0 w 459250"/>
                  <a:gd name="connsiteY2" fmla="*/ 233726 h 328036"/>
                  <a:gd name="connsiteX3" fmla="*/ 102511 w 459250"/>
                  <a:gd name="connsiteY3" fmla="*/ 262429 h 328036"/>
                  <a:gd name="connsiteX4" fmla="*/ 336237 w 459250"/>
                  <a:gd name="connsiteY4" fmla="*/ 323936 h 328036"/>
                  <a:gd name="connsiteX5" fmla="*/ 385442 w 459250"/>
                  <a:gd name="connsiteY5" fmla="*/ 328036 h 328036"/>
                  <a:gd name="connsiteX6" fmla="*/ 430547 w 459250"/>
                  <a:gd name="connsiteY6" fmla="*/ 295233 h 328036"/>
                  <a:gd name="connsiteX7" fmla="*/ 401844 w 459250"/>
                  <a:gd name="connsiteY7" fmla="*/ 246027 h 328036"/>
                  <a:gd name="connsiteX8" fmla="*/ 438748 w 459250"/>
                  <a:gd name="connsiteY8" fmla="*/ 217324 h 328036"/>
                  <a:gd name="connsiteX9" fmla="*/ 459250 w 459250"/>
                  <a:gd name="connsiteY9" fmla="*/ 151717 h 328036"/>
                  <a:gd name="connsiteX10" fmla="*/ 418246 w 459250"/>
                  <a:gd name="connsiteY10" fmla="*/ 135315 h 328036"/>
                  <a:gd name="connsiteX11" fmla="*/ 410045 w 459250"/>
                  <a:gd name="connsiteY11" fmla="*/ 86110 h 328036"/>
                  <a:gd name="connsiteX12" fmla="*/ 356739 w 459250"/>
                  <a:gd name="connsiteY12" fmla="*/ 41005 h 328036"/>
                  <a:gd name="connsiteX13" fmla="*/ 323935 w 459250"/>
                  <a:gd name="connsiteY13" fmla="*/ 61507 h 328036"/>
                  <a:gd name="connsiteX14" fmla="*/ 262429 w 459250"/>
                  <a:gd name="connsiteY14" fmla="*/ 32804 h 328036"/>
                  <a:gd name="connsiteX15" fmla="*/ 225525 w 459250"/>
                  <a:gd name="connsiteY15" fmla="*/ 32804 h 328036"/>
                  <a:gd name="connsiteX16" fmla="*/ 180420 w 459250"/>
                  <a:gd name="connsiteY16" fmla="*/ 0 h 328036"/>
                  <a:gd name="connsiteX17" fmla="*/ 114813 w 459250"/>
                  <a:gd name="connsiteY17" fmla="*/ 0 h 328036"/>
                  <a:gd name="connsiteX18" fmla="*/ 90210 w 459250"/>
                  <a:gd name="connsiteY18" fmla="*/ 65608 h 328036"/>
                  <a:gd name="connsiteX19" fmla="*/ 0 w 459250"/>
                  <a:gd name="connsiteY19" fmla="*/ 86110 h 328036"/>
                  <a:gd name="connsiteX20" fmla="*/ 4100 w 459250"/>
                  <a:gd name="connsiteY20" fmla="*/ 164018 h 328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59250" h="328036">
                    <a:moveTo>
                      <a:pt x="4100" y="164018"/>
                    </a:moveTo>
                    <a:lnTo>
                      <a:pt x="45105" y="180420"/>
                    </a:lnTo>
                    <a:lnTo>
                      <a:pt x="0" y="233726"/>
                    </a:lnTo>
                    <a:lnTo>
                      <a:pt x="102511" y="262429"/>
                    </a:lnTo>
                    <a:lnTo>
                      <a:pt x="336237" y="323936"/>
                    </a:lnTo>
                    <a:lnTo>
                      <a:pt x="385442" y="328036"/>
                    </a:lnTo>
                    <a:lnTo>
                      <a:pt x="430547" y="295233"/>
                    </a:lnTo>
                    <a:lnTo>
                      <a:pt x="401844" y="246027"/>
                    </a:lnTo>
                    <a:lnTo>
                      <a:pt x="438748" y="217324"/>
                    </a:lnTo>
                    <a:lnTo>
                      <a:pt x="459250" y="151717"/>
                    </a:lnTo>
                    <a:lnTo>
                      <a:pt x="418246" y="135315"/>
                    </a:lnTo>
                    <a:lnTo>
                      <a:pt x="410045" y="86110"/>
                    </a:lnTo>
                    <a:lnTo>
                      <a:pt x="356739" y="41005"/>
                    </a:lnTo>
                    <a:lnTo>
                      <a:pt x="323935" y="61507"/>
                    </a:lnTo>
                    <a:lnTo>
                      <a:pt x="262429" y="32804"/>
                    </a:lnTo>
                    <a:lnTo>
                      <a:pt x="225525" y="32804"/>
                    </a:lnTo>
                    <a:lnTo>
                      <a:pt x="180420" y="0"/>
                    </a:lnTo>
                    <a:lnTo>
                      <a:pt x="114813" y="0"/>
                    </a:lnTo>
                    <a:lnTo>
                      <a:pt x="90210" y="65608"/>
                    </a:lnTo>
                    <a:lnTo>
                      <a:pt x="0" y="86110"/>
                    </a:lnTo>
                    <a:lnTo>
                      <a:pt x="4100" y="164018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1" name="Freeform 90">
                <a:hlinkClick r:id="" action="ppaction://noaction"/>
              </p:cNvPr>
              <p:cNvSpPr/>
              <p:nvPr/>
            </p:nvSpPr>
            <p:spPr>
              <a:xfrm>
                <a:off x="2751786" y="4563534"/>
                <a:ext cx="590557" cy="331739"/>
              </a:xfrm>
              <a:custGeom>
                <a:avLst/>
                <a:gdLst>
                  <a:gd name="connsiteX0" fmla="*/ 0 w 565861"/>
                  <a:gd name="connsiteY0" fmla="*/ 229625 h 332136"/>
                  <a:gd name="connsiteX1" fmla="*/ 246026 w 565861"/>
                  <a:gd name="connsiteY1" fmla="*/ 282931 h 332136"/>
                  <a:gd name="connsiteX2" fmla="*/ 291131 w 565861"/>
                  <a:gd name="connsiteY2" fmla="*/ 233726 h 332136"/>
                  <a:gd name="connsiteX3" fmla="*/ 377241 w 565861"/>
                  <a:gd name="connsiteY3" fmla="*/ 266529 h 332136"/>
                  <a:gd name="connsiteX4" fmla="*/ 393643 w 565861"/>
                  <a:gd name="connsiteY4" fmla="*/ 332136 h 332136"/>
                  <a:gd name="connsiteX5" fmla="*/ 467451 w 565861"/>
                  <a:gd name="connsiteY5" fmla="*/ 303433 h 332136"/>
                  <a:gd name="connsiteX6" fmla="*/ 479752 w 565861"/>
                  <a:gd name="connsiteY6" fmla="*/ 180420 h 332136"/>
                  <a:gd name="connsiteX7" fmla="*/ 524857 w 565861"/>
                  <a:gd name="connsiteY7" fmla="*/ 159918 h 332136"/>
                  <a:gd name="connsiteX8" fmla="*/ 565861 w 565861"/>
                  <a:gd name="connsiteY8" fmla="*/ 69708 h 332136"/>
                  <a:gd name="connsiteX9" fmla="*/ 500254 w 565861"/>
                  <a:gd name="connsiteY9" fmla="*/ 36904 h 332136"/>
                  <a:gd name="connsiteX10" fmla="*/ 467451 w 565861"/>
                  <a:gd name="connsiteY10" fmla="*/ 65607 h 332136"/>
                  <a:gd name="connsiteX11" fmla="*/ 414145 w 565861"/>
                  <a:gd name="connsiteY11" fmla="*/ 0 h 332136"/>
                  <a:gd name="connsiteX12" fmla="*/ 348538 w 565861"/>
                  <a:gd name="connsiteY12" fmla="*/ 57406 h 332136"/>
                  <a:gd name="connsiteX13" fmla="*/ 328035 w 565861"/>
                  <a:gd name="connsiteY13" fmla="*/ 110712 h 332136"/>
                  <a:gd name="connsiteX14" fmla="*/ 250127 w 565861"/>
                  <a:gd name="connsiteY14" fmla="*/ 90210 h 332136"/>
                  <a:gd name="connsiteX15" fmla="*/ 168118 w 565861"/>
                  <a:gd name="connsiteY15" fmla="*/ 102511 h 332136"/>
                  <a:gd name="connsiteX16" fmla="*/ 147616 w 565861"/>
                  <a:gd name="connsiteY16" fmla="*/ 73808 h 332136"/>
                  <a:gd name="connsiteX17" fmla="*/ 118913 w 565861"/>
                  <a:gd name="connsiteY17" fmla="*/ 102511 h 332136"/>
                  <a:gd name="connsiteX18" fmla="*/ 32803 w 565861"/>
                  <a:gd name="connsiteY18" fmla="*/ 98411 h 332136"/>
                  <a:gd name="connsiteX19" fmla="*/ 4100 w 565861"/>
                  <a:gd name="connsiteY19" fmla="*/ 164018 h 332136"/>
                  <a:gd name="connsiteX20" fmla="*/ 0 w 565861"/>
                  <a:gd name="connsiteY20" fmla="*/ 229625 h 332136"/>
                  <a:gd name="connsiteX0" fmla="*/ 0 w 565861"/>
                  <a:gd name="connsiteY0" fmla="*/ 229625 h 332136"/>
                  <a:gd name="connsiteX1" fmla="*/ 246026 w 565861"/>
                  <a:gd name="connsiteY1" fmla="*/ 282931 h 332136"/>
                  <a:gd name="connsiteX2" fmla="*/ 291131 w 565861"/>
                  <a:gd name="connsiteY2" fmla="*/ 233726 h 332136"/>
                  <a:gd name="connsiteX3" fmla="*/ 377241 w 565861"/>
                  <a:gd name="connsiteY3" fmla="*/ 266529 h 332136"/>
                  <a:gd name="connsiteX4" fmla="*/ 393643 w 565861"/>
                  <a:gd name="connsiteY4" fmla="*/ 332136 h 332136"/>
                  <a:gd name="connsiteX5" fmla="*/ 467451 w 565861"/>
                  <a:gd name="connsiteY5" fmla="*/ 303433 h 332136"/>
                  <a:gd name="connsiteX6" fmla="*/ 479752 w 565861"/>
                  <a:gd name="connsiteY6" fmla="*/ 180420 h 332136"/>
                  <a:gd name="connsiteX7" fmla="*/ 524857 w 565861"/>
                  <a:gd name="connsiteY7" fmla="*/ 159918 h 332136"/>
                  <a:gd name="connsiteX8" fmla="*/ 565861 w 565861"/>
                  <a:gd name="connsiteY8" fmla="*/ 69708 h 332136"/>
                  <a:gd name="connsiteX9" fmla="*/ 500254 w 565861"/>
                  <a:gd name="connsiteY9" fmla="*/ 36904 h 332136"/>
                  <a:gd name="connsiteX10" fmla="*/ 467451 w 565861"/>
                  <a:gd name="connsiteY10" fmla="*/ 65607 h 332136"/>
                  <a:gd name="connsiteX11" fmla="*/ 414145 w 565861"/>
                  <a:gd name="connsiteY11" fmla="*/ 0 h 332136"/>
                  <a:gd name="connsiteX12" fmla="*/ 348538 w 565861"/>
                  <a:gd name="connsiteY12" fmla="*/ 57406 h 332136"/>
                  <a:gd name="connsiteX13" fmla="*/ 328035 w 565861"/>
                  <a:gd name="connsiteY13" fmla="*/ 110712 h 332136"/>
                  <a:gd name="connsiteX14" fmla="*/ 250127 w 565861"/>
                  <a:gd name="connsiteY14" fmla="*/ 90210 h 332136"/>
                  <a:gd name="connsiteX15" fmla="*/ 168118 w 565861"/>
                  <a:gd name="connsiteY15" fmla="*/ 102511 h 332136"/>
                  <a:gd name="connsiteX16" fmla="*/ 147616 w 565861"/>
                  <a:gd name="connsiteY16" fmla="*/ 73808 h 332136"/>
                  <a:gd name="connsiteX17" fmla="*/ 118913 w 565861"/>
                  <a:gd name="connsiteY17" fmla="*/ 102511 h 332136"/>
                  <a:gd name="connsiteX18" fmla="*/ 32803 w 565861"/>
                  <a:gd name="connsiteY18" fmla="*/ 98411 h 332136"/>
                  <a:gd name="connsiteX19" fmla="*/ 4100 w 565861"/>
                  <a:gd name="connsiteY19" fmla="*/ 164018 h 332136"/>
                  <a:gd name="connsiteX20" fmla="*/ 0 w 565861"/>
                  <a:gd name="connsiteY20" fmla="*/ 196822 h 332136"/>
                  <a:gd name="connsiteX21" fmla="*/ 0 w 565861"/>
                  <a:gd name="connsiteY21" fmla="*/ 229625 h 332136"/>
                  <a:gd name="connsiteX0" fmla="*/ 24603 w 590464"/>
                  <a:gd name="connsiteY0" fmla="*/ 229625 h 332136"/>
                  <a:gd name="connsiteX1" fmla="*/ 270629 w 590464"/>
                  <a:gd name="connsiteY1" fmla="*/ 282931 h 332136"/>
                  <a:gd name="connsiteX2" fmla="*/ 315734 w 590464"/>
                  <a:gd name="connsiteY2" fmla="*/ 233726 h 332136"/>
                  <a:gd name="connsiteX3" fmla="*/ 401844 w 590464"/>
                  <a:gd name="connsiteY3" fmla="*/ 266529 h 332136"/>
                  <a:gd name="connsiteX4" fmla="*/ 418246 w 590464"/>
                  <a:gd name="connsiteY4" fmla="*/ 332136 h 332136"/>
                  <a:gd name="connsiteX5" fmla="*/ 492054 w 590464"/>
                  <a:gd name="connsiteY5" fmla="*/ 303433 h 332136"/>
                  <a:gd name="connsiteX6" fmla="*/ 504355 w 590464"/>
                  <a:gd name="connsiteY6" fmla="*/ 180420 h 332136"/>
                  <a:gd name="connsiteX7" fmla="*/ 549460 w 590464"/>
                  <a:gd name="connsiteY7" fmla="*/ 159918 h 332136"/>
                  <a:gd name="connsiteX8" fmla="*/ 590464 w 590464"/>
                  <a:gd name="connsiteY8" fmla="*/ 69708 h 332136"/>
                  <a:gd name="connsiteX9" fmla="*/ 524857 w 590464"/>
                  <a:gd name="connsiteY9" fmla="*/ 36904 h 332136"/>
                  <a:gd name="connsiteX10" fmla="*/ 492054 w 590464"/>
                  <a:gd name="connsiteY10" fmla="*/ 65607 h 332136"/>
                  <a:gd name="connsiteX11" fmla="*/ 438748 w 590464"/>
                  <a:gd name="connsiteY11" fmla="*/ 0 h 332136"/>
                  <a:gd name="connsiteX12" fmla="*/ 373141 w 590464"/>
                  <a:gd name="connsiteY12" fmla="*/ 57406 h 332136"/>
                  <a:gd name="connsiteX13" fmla="*/ 352638 w 590464"/>
                  <a:gd name="connsiteY13" fmla="*/ 110712 h 332136"/>
                  <a:gd name="connsiteX14" fmla="*/ 274730 w 590464"/>
                  <a:gd name="connsiteY14" fmla="*/ 90210 h 332136"/>
                  <a:gd name="connsiteX15" fmla="*/ 192721 w 590464"/>
                  <a:gd name="connsiteY15" fmla="*/ 102511 h 332136"/>
                  <a:gd name="connsiteX16" fmla="*/ 172219 w 590464"/>
                  <a:gd name="connsiteY16" fmla="*/ 73808 h 332136"/>
                  <a:gd name="connsiteX17" fmla="*/ 143516 w 590464"/>
                  <a:gd name="connsiteY17" fmla="*/ 102511 h 332136"/>
                  <a:gd name="connsiteX18" fmla="*/ 57406 w 590464"/>
                  <a:gd name="connsiteY18" fmla="*/ 98411 h 332136"/>
                  <a:gd name="connsiteX19" fmla="*/ 28703 w 590464"/>
                  <a:gd name="connsiteY19" fmla="*/ 164018 h 332136"/>
                  <a:gd name="connsiteX20" fmla="*/ 0 w 590464"/>
                  <a:gd name="connsiteY20" fmla="*/ 188621 h 332136"/>
                  <a:gd name="connsiteX21" fmla="*/ 24603 w 590464"/>
                  <a:gd name="connsiteY21" fmla="*/ 229625 h 332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0464" h="332136">
                    <a:moveTo>
                      <a:pt x="24603" y="229625"/>
                    </a:moveTo>
                    <a:lnTo>
                      <a:pt x="270629" y="282931"/>
                    </a:lnTo>
                    <a:lnTo>
                      <a:pt x="315734" y="233726"/>
                    </a:lnTo>
                    <a:lnTo>
                      <a:pt x="401844" y="266529"/>
                    </a:lnTo>
                    <a:lnTo>
                      <a:pt x="418246" y="332136"/>
                    </a:lnTo>
                    <a:lnTo>
                      <a:pt x="492054" y="303433"/>
                    </a:lnTo>
                    <a:lnTo>
                      <a:pt x="504355" y="180420"/>
                    </a:lnTo>
                    <a:lnTo>
                      <a:pt x="549460" y="159918"/>
                    </a:lnTo>
                    <a:lnTo>
                      <a:pt x="590464" y="69708"/>
                    </a:lnTo>
                    <a:lnTo>
                      <a:pt x="524857" y="36904"/>
                    </a:lnTo>
                    <a:lnTo>
                      <a:pt x="492054" y="65607"/>
                    </a:lnTo>
                    <a:lnTo>
                      <a:pt x="438748" y="0"/>
                    </a:lnTo>
                    <a:lnTo>
                      <a:pt x="373141" y="57406"/>
                    </a:lnTo>
                    <a:lnTo>
                      <a:pt x="352638" y="110712"/>
                    </a:lnTo>
                    <a:lnTo>
                      <a:pt x="274730" y="90210"/>
                    </a:lnTo>
                    <a:lnTo>
                      <a:pt x="192721" y="102511"/>
                    </a:lnTo>
                    <a:lnTo>
                      <a:pt x="172219" y="73808"/>
                    </a:lnTo>
                    <a:lnTo>
                      <a:pt x="143516" y="102511"/>
                    </a:lnTo>
                    <a:lnTo>
                      <a:pt x="57406" y="98411"/>
                    </a:lnTo>
                    <a:lnTo>
                      <a:pt x="28703" y="164018"/>
                    </a:lnTo>
                    <a:lnTo>
                      <a:pt x="0" y="188621"/>
                    </a:lnTo>
                    <a:lnTo>
                      <a:pt x="24603" y="229625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2" name="Freeform 91">
                <a:hlinkClick r:id="" action="ppaction://noaction"/>
              </p:cNvPr>
              <p:cNvSpPr/>
              <p:nvPr/>
            </p:nvSpPr>
            <p:spPr>
              <a:xfrm>
                <a:off x="3189941" y="4630200"/>
                <a:ext cx="673108" cy="376183"/>
              </a:xfrm>
              <a:custGeom>
                <a:avLst/>
                <a:gdLst>
                  <a:gd name="connsiteX0" fmla="*/ 135315 w 672473"/>
                  <a:gd name="connsiteY0" fmla="*/ 0 h 377242"/>
                  <a:gd name="connsiteX1" fmla="*/ 307534 w 672473"/>
                  <a:gd name="connsiteY1" fmla="*/ 36904 h 377242"/>
                  <a:gd name="connsiteX2" fmla="*/ 356739 w 672473"/>
                  <a:gd name="connsiteY2" fmla="*/ 155817 h 377242"/>
                  <a:gd name="connsiteX3" fmla="*/ 451049 w 672473"/>
                  <a:gd name="connsiteY3" fmla="*/ 200922 h 377242"/>
                  <a:gd name="connsiteX4" fmla="*/ 553560 w 672473"/>
                  <a:gd name="connsiteY4" fmla="*/ 184520 h 377242"/>
                  <a:gd name="connsiteX5" fmla="*/ 623268 w 672473"/>
                  <a:gd name="connsiteY5" fmla="*/ 184520 h 377242"/>
                  <a:gd name="connsiteX6" fmla="*/ 656072 w 672473"/>
                  <a:gd name="connsiteY6" fmla="*/ 213224 h 377242"/>
                  <a:gd name="connsiteX7" fmla="*/ 635569 w 672473"/>
                  <a:gd name="connsiteY7" fmla="*/ 307534 h 377242"/>
                  <a:gd name="connsiteX8" fmla="*/ 672473 w 672473"/>
                  <a:gd name="connsiteY8" fmla="*/ 377242 h 377242"/>
                  <a:gd name="connsiteX9" fmla="*/ 533058 w 672473"/>
                  <a:gd name="connsiteY9" fmla="*/ 332137 h 377242"/>
                  <a:gd name="connsiteX10" fmla="*/ 418246 w 672473"/>
                  <a:gd name="connsiteY10" fmla="*/ 287032 h 377242"/>
                  <a:gd name="connsiteX11" fmla="*/ 340337 w 672473"/>
                  <a:gd name="connsiteY11" fmla="*/ 311634 h 377242"/>
                  <a:gd name="connsiteX12" fmla="*/ 114812 w 672473"/>
                  <a:gd name="connsiteY12" fmla="*/ 287032 h 377242"/>
                  <a:gd name="connsiteX13" fmla="*/ 49205 w 672473"/>
                  <a:gd name="connsiteY13" fmla="*/ 303433 h 377242"/>
                  <a:gd name="connsiteX14" fmla="*/ 0 w 672473"/>
                  <a:gd name="connsiteY14" fmla="*/ 270630 h 377242"/>
                  <a:gd name="connsiteX15" fmla="*/ 53306 w 672473"/>
                  <a:gd name="connsiteY15" fmla="*/ 233726 h 377242"/>
                  <a:gd name="connsiteX16" fmla="*/ 73808 w 672473"/>
                  <a:gd name="connsiteY16" fmla="*/ 106612 h 377242"/>
                  <a:gd name="connsiteX17" fmla="*/ 106612 w 672473"/>
                  <a:gd name="connsiteY17" fmla="*/ 82009 h 377242"/>
                  <a:gd name="connsiteX18" fmla="*/ 135315 w 672473"/>
                  <a:gd name="connsiteY18" fmla="*/ 0 h 377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72473" h="377242">
                    <a:moveTo>
                      <a:pt x="135315" y="0"/>
                    </a:moveTo>
                    <a:lnTo>
                      <a:pt x="307534" y="36904"/>
                    </a:lnTo>
                    <a:lnTo>
                      <a:pt x="356739" y="155817"/>
                    </a:lnTo>
                    <a:lnTo>
                      <a:pt x="451049" y="200922"/>
                    </a:lnTo>
                    <a:lnTo>
                      <a:pt x="553560" y="184520"/>
                    </a:lnTo>
                    <a:lnTo>
                      <a:pt x="623268" y="184520"/>
                    </a:lnTo>
                    <a:lnTo>
                      <a:pt x="656072" y="213224"/>
                    </a:lnTo>
                    <a:lnTo>
                      <a:pt x="635569" y="307534"/>
                    </a:lnTo>
                    <a:lnTo>
                      <a:pt x="672473" y="377242"/>
                    </a:lnTo>
                    <a:lnTo>
                      <a:pt x="533058" y="332137"/>
                    </a:lnTo>
                    <a:lnTo>
                      <a:pt x="418246" y="287032"/>
                    </a:lnTo>
                    <a:lnTo>
                      <a:pt x="340337" y="311634"/>
                    </a:lnTo>
                    <a:lnTo>
                      <a:pt x="114812" y="287032"/>
                    </a:lnTo>
                    <a:lnTo>
                      <a:pt x="49205" y="303433"/>
                    </a:lnTo>
                    <a:lnTo>
                      <a:pt x="0" y="270630"/>
                    </a:lnTo>
                    <a:lnTo>
                      <a:pt x="53306" y="233726"/>
                    </a:lnTo>
                    <a:lnTo>
                      <a:pt x="73808" y="106612"/>
                    </a:lnTo>
                    <a:lnTo>
                      <a:pt x="106612" y="82009"/>
                    </a:lnTo>
                    <a:lnTo>
                      <a:pt x="135315" y="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3" name="Freeform 92"/>
              <p:cNvSpPr/>
              <p:nvPr/>
            </p:nvSpPr>
            <p:spPr>
              <a:xfrm>
                <a:off x="2816874" y="3025469"/>
                <a:ext cx="976325" cy="915855"/>
              </a:xfrm>
              <a:custGeom>
                <a:avLst/>
                <a:gdLst>
                  <a:gd name="connsiteX0" fmla="*/ 975907 w 975907"/>
                  <a:gd name="connsiteY0" fmla="*/ 102511 h 914400"/>
                  <a:gd name="connsiteX1" fmla="*/ 922601 w 975907"/>
                  <a:gd name="connsiteY1" fmla="*/ 86109 h 914400"/>
                  <a:gd name="connsiteX2" fmla="*/ 889797 w 975907"/>
                  <a:gd name="connsiteY2" fmla="*/ 123013 h 914400"/>
                  <a:gd name="connsiteX3" fmla="*/ 795487 w 975907"/>
                  <a:gd name="connsiteY3" fmla="*/ 102511 h 914400"/>
                  <a:gd name="connsiteX4" fmla="*/ 750382 w 975907"/>
                  <a:gd name="connsiteY4" fmla="*/ 73808 h 914400"/>
                  <a:gd name="connsiteX5" fmla="*/ 619168 w 975907"/>
                  <a:gd name="connsiteY5" fmla="*/ 82009 h 914400"/>
                  <a:gd name="connsiteX6" fmla="*/ 574063 w 975907"/>
                  <a:gd name="connsiteY6" fmla="*/ 159917 h 914400"/>
                  <a:gd name="connsiteX7" fmla="*/ 520757 w 975907"/>
                  <a:gd name="connsiteY7" fmla="*/ 172219 h 914400"/>
                  <a:gd name="connsiteX8" fmla="*/ 467451 w 975907"/>
                  <a:gd name="connsiteY8" fmla="*/ 164018 h 914400"/>
                  <a:gd name="connsiteX9" fmla="*/ 422346 w 975907"/>
                  <a:gd name="connsiteY9" fmla="*/ 155817 h 914400"/>
                  <a:gd name="connsiteX10" fmla="*/ 303433 w 975907"/>
                  <a:gd name="connsiteY10" fmla="*/ 192721 h 914400"/>
                  <a:gd name="connsiteX11" fmla="*/ 147616 w 975907"/>
                  <a:gd name="connsiteY11" fmla="*/ 77908 h 914400"/>
                  <a:gd name="connsiteX12" fmla="*/ 127114 w 975907"/>
                  <a:gd name="connsiteY12" fmla="*/ 0 h 914400"/>
                  <a:gd name="connsiteX13" fmla="*/ 98411 w 975907"/>
                  <a:gd name="connsiteY13" fmla="*/ 0 h 914400"/>
                  <a:gd name="connsiteX14" fmla="*/ 20502 w 975907"/>
                  <a:gd name="connsiteY14" fmla="*/ 94310 h 914400"/>
                  <a:gd name="connsiteX15" fmla="*/ 0 w 975907"/>
                  <a:gd name="connsiteY15" fmla="*/ 155817 h 914400"/>
                  <a:gd name="connsiteX16" fmla="*/ 4101 w 975907"/>
                  <a:gd name="connsiteY16" fmla="*/ 213223 h 914400"/>
                  <a:gd name="connsiteX17" fmla="*/ 8201 w 975907"/>
                  <a:gd name="connsiteY17" fmla="*/ 299333 h 914400"/>
                  <a:gd name="connsiteX18" fmla="*/ 53306 w 975907"/>
                  <a:gd name="connsiteY18" fmla="*/ 340337 h 914400"/>
                  <a:gd name="connsiteX19" fmla="*/ 57406 w 975907"/>
                  <a:gd name="connsiteY19" fmla="*/ 381342 h 914400"/>
                  <a:gd name="connsiteX20" fmla="*/ 45105 w 975907"/>
                  <a:gd name="connsiteY20" fmla="*/ 389543 h 914400"/>
                  <a:gd name="connsiteX21" fmla="*/ 53306 w 975907"/>
                  <a:gd name="connsiteY21" fmla="*/ 455150 h 914400"/>
                  <a:gd name="connsiteX22" fmla="*/ 114813 w 975907"/>
                  <a:gd name="connsiteY22" fmla="*/ 479752 h 914400"/>
                  <a:gd name="connsiteX23" fmla="*/ 73808 w 975907"/>
                  <a:gd name="connsiteY23" fmla="*/ 487953 h 914400"/>
                  <a:gd name="connsiteX24" fmla="*/ 82009 w 975907"/>
                  <a:gd name="connsiteY24" fmla="*/ 524857 h 914400"/>
                  <a:gd name="connsiteX25" fmla="*/ 159918 w 975907"/>
                  <a:gd name="connsiteY25" fmla="*/ 528958 h 914400"/>
                  <a:gd name="connsiteX26" fmla="*/ 205022 w 975907"/>
                  <a:gd name="connsiteY26" fmla="*/ 623268 h 914400"/>
                  <a:gd name="connsiteX27" fmla="*/ 205022 w 975907"/>
                  <a:gd name="connsiteY27" fmla="*/ 676574 h 914400"/>
                  <a:gd name="connsiteX28" fmla="*/ 205022 w 975907"/>
                  <a:gd name="connsiteY28" fmla="*/ 676574 h 914400"/>
                  <a:gd name="connsiteX29" fmla="*/ 241927 w 975907"/>
                  <a:gd name="connsiteY29" fmla="*/ 733980 h 914400"/>
                  <a:gd name="connsiteX30" fmla="*/ 217324 w 975907"/>
                  <a:gd name="connsiteY30" fmla="*/ 811889 h 914400"/>
                  <a:gd name="connsiteX31" fmla="*/ 262429 w 975907"/>
                  <a:gd name="connsiteY31" fmla="*/ 906199 h 914400"/>
                  <a:gd name="connsiteX32" fmla="*/ 311634 w 975907"/>
                  <a:gd name="connsiteY32" fmla="*/ 885697 h 914400"/>
                  <a:gd name="connsiteX33" fmla="*/ 336237 w 975907"/>
                  <a:gd name="connsiteY33" fmla="*/ 914400 h 914400"/>
                  <a:gd name="connsiteX34" fmla="*/ 401844 w 975907"/>
                  <a:gd name="connsiteY34" fmla="*/ 861094 h 914400"/>
                  <a:gd name="connsiteX35" fmla="*/ 401844 w 975907"/>
                  <a:gd name="connsiteY35" fmla="*/ 791386 h 914400"/>
                  <a:gd name="connsiteX36" fmla="*/ 393643 w 975907"/>
                  <a:gd name="connsiteY36" fmla="*/ 742181 h 914400"/>
                  <a:gd name="connsiteX37" fmla="*/ 385442 w 975907"/>
                  <a:gd name="connsiteY37" fmla="*/ 635569 h 914400"/>
                  <a:gd name="connsiteX38" fmla="*/ 418246 w 975907"/>
                  <a:gd name="connsiteY38" fmla="*/ 627369 h 914400"/>
                  <a:gd name="connsiteX39" fmla="*/ 516657 w 975907"/>
                  <a:gd name="connsiteY39" fmla="*/ 516656 h 914400"/>
                  <a:gd name="connsiteX40" fmla="*/ 815989 w 975907"/>
                  <a:gd name="connsiteY40" fmla="*/ 451049 h 914400"/>
                  <a:gd name="connsiteX41" fmla="*/ 815989 w 975907"/>
                  <a:gd name="connsiteY41" fmla="*/ 405944 h 914400"/>
                  <a:gd name="connsiteX42" fmla="*/ 815989 w 975907"/>
                  <a:gd name="connsiteY42" fmla="*/ 405944 h 914400"/>
                  <a:gd name="connsiteX43" fmla="*/ 865195 w 975907"/>
                  <a:gd name="connsiteY43" fmla="*/ 295232 h 914400"/>
                  <a:gd name="connsiteX44" fmla="*/ 939003 w 975907"/>
                  <a:gd name="connsiteY44" fmla="*/ 233726 h 914400"/>
                  <a:gd name="connsiteX45" fmla="*/ 926701 w 975907"/>
                  <a:gd name="connsiteY45" fmla="*/ 180420 h 914400"/>
                  <a:gd name="connsiteX46" fmla="*/ 975907 w 975907"/>
                  <a:gd name="connsiteY46" fmla="*/ 102511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975907" h="914400">
                    <a:moveTo>
                      <a:pt x="975907" y="102511"/>
                    </a:moveTo>
                    <a:lnTo>
                      <a:pt x="922601" y="86109"/>
                    </a:lnTo>
                    <a:lnTo>
                      <a:pt x="889797" y="123013"/>
                    </a:lnTo>
                    <a:lnTo>
                      <a:pt x="795487" y="102511"/>
                    </a:lnTo>
                    <a:lnTo>
                      <a:pt x="750382" y="73808"/>
                    </a:lnTo>
                    <a:lnTo>
                      <a:pt x="619168" y="82009"/>
                    </a:lnTo>
                    <a:lnTo>
                      <a:pt x="574063" y="159917"/>
                    </a:lnTo>
                    <a:lnTo>
                      <a:pt x="520757" y="172219"/>
                    </a:lnTo>
                    <a:lnTo>
                      <a:pt x="467451" y="164018"/>
                    </a:lnTo>
                    <a:lnTo>
                      <a:pt x="422346" y="155817"/>
                    </a:lnTo>
                    <a:lnTo>
                      <a:pt x="303433" y="192721"/>
                    </a:lnTo>
                    <a:lnTo>
                      <a:pt x="147616" y="77908"/>
                    </a:lnTo>
                    <a:lnTo>
                      <a:pt x="127114" y="0"/>
                    </a:lnTo>
                    <a:lnTo>
                      <a:pt x="98411" y="0"/>
                    </a:lnTo>
                    <a:lnTo>
                      <a:pt x="20502" y="94310"/>
                    </a:lnTo>
                    <a:lnTo>
                      <a:pt x="0" y="155817"/>
                    </a:lnTo>
                    <a:lnTo>
                      <a:pt x="4101" y="213223"/>
                    </a:lnTo>
                    <a:lnTo>
                      <a:pt x="8201" y="299333"/>
                    </a:lnTo>
                    <a:lnTo>
                      <a:pt x="53306" y="340337"/>
                    </a:lnTo>
                    <a:lnTo>
                      <a:pt x="57406" y="381342"/>
                    </a:lnTo>
                    <a:lnTo>
                      <a:pt x="45105" y="389543"/>
                    </a:lnTo>
                    <a:lnTo>
                      <a:pt x="53306" y="455150"/>
                    </a:lnTo>
                    <a:lnTo>
                      <a:pt x="114813" y="479752"/>
                    </a:lnTo>
                    <a:lnTo>
                      <a:pt x="73808" y="487953"/>
                    </a:lnTo>
                    <a:lnTo>
                      <a:pt x="82009" y="524857"/>
                    </a:lnTo>
                    <a:lnTo>
                      <a:pt x="159918" y="528958"/>
                    </a:lnTo>
                    <a:lnTo>
                      <a:pt x="205022" y="623268"/>
                    </a:lnTo>
                    <a:lnTo>
                      <a:pt x="205022" y="676574"/>
                    </a:lnTo>
                    <a:lnTo>
                      <a:pt x="205022" y="676574"/>
                    </a:lnTo>
                    <a:lnTo>
                      <a:pt x="241927" y="733980"/>
                    </a:lnTo>
                    <a:lnTo>
                      <a:pt x="217324" y="811889"/>
                    </a:lnTo>
                    <a:lnTo>
                      <a:pt x="262429" y="906199"/>
                    </a:lnTo>
                    <a:lnTo>
                      <a:pt x="311634" y="885697"/>
                    </a:lnTo>
                    <a:lnTo>
                      <a:pt x="336237" y="914400"/>
                    </a:lnTo>
                    <a:lnTo>
                      <a:pt x="401844" y="861094"/>
                    </a:lnTo>
                    <a:lnTo>
                      <a:pt x="401844" y="791386"/>
                    </a:lnTo>
                    <a:lnTo>
                      <a:pt x="393643" y="742181"/>
                    </a:lnTo>
                    <a:lnTo>
                      <a:pt x="385442" y="635569"/>
                    </a:lnTo>
                    <a:lnTo>
                      <a:pt x="418246" y="627369"/>
                    </a:lnTo>
                    <a:lnTo>
                      <a:pt x="516657" y="516656"/>
                    </a:lnTo>
                    <a:lnTo>
                      <a:pt x="815989" y="451049"/>
                    </a:lnTo>
                    <a:lnTo>
                      <a:pt x="815989" y="405944"/>
                    </a:lnTo>
                    <a:lnTo>
                      <a:pt x="815989" y="405944"/>
                    </a:lnTo>
                    <a:lnTo>
                      <a:pt x="865195" y="295232"/>
                    </a:lnTo>
                    <a:lnTo>
                      <a:pt x="939003" y="233726"/>
                    </a:lnTo>
                    <a:lnTo>
                      <a:pt x="926701" y="180420"/>
                    </a:lnTo>
                    <a:lnTo>
                      <a:pt x="975907" y="102511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4" name="Freeform 93"/>
              <p:cNvSpPr/>
              <p:nvPr/>
            </p:nvSpPr>
            <p:spPr>
              <a:xfrm>
                <a:off x="3739223" y="2579447"/>
                <a:ext cx="939811" cy="1230134"/>
              </a:xfrm>
              <a:custGeom>
                <a:avLst/>
                <a:gdLst>
                  <a:gd name="connsiteX0" fmla="*/ 12301 w 939003"/>
                  <a:gd name="connsiteY0" fmla="*/ 680675 h 1230135"/>
                  <a:gd name="connsiteX1" fmla="*/ 110712 w 939003"/>
                  <a:gd name="connsiteY1" fmla="*/ 697076 h 1230135"/>
                  <a:gd name="connsiteX2" fmla="*/ 192721 w 939003"/>
                  <a:gd name="connsiteY2" fmla="*/ 664273 h 1230135"/>
                  <a:gd name="connsiteX3" fmla="*/ 225525 w 939003"/>
                  <a:gd name="connsiteY3" fmla="*/ 705277 h 1230135"/>
                  <a:gd name="connsiteX4" fmla="*/ 205022 w 939003"/>
                  <a:gd name="connsiteY4" fmla="*/ 828291 h 1230135"/>
                  <a:gd name="connsiteX5" fmla="*/ 246027 w 939003"/>
                  <a:gd name="connsiteY5" fmla="*/ 820090 h 1230135"/>
                  <a:gd name="connsiteX6" fmla="*/ 262429 w 939003"/>
                  <a:gd name="connsiteY6" fmla="*/ 906199 h 1230135"/>
                  <a:gd name="connsiteX7" fmla="*/ 295232 w 939003"/>
                  <a:gd name="connsiteY7" fmla="*/ 984108 h 1230135"/>
                  <a:gd name="connsiteX8" fmla="*/ 348538 w 939003"/>
                  <a:gd name="connsiteY8" fmla="*/ 1033313 h 1230135"/>
                  <a:gd name="connsiteX9" fmla="*/ 401844 w 939003"/>
                  <a:gd name="connsiteY9" fmla="*/ 1086619 h 1230135"/>
                  <a:gd name="connsiteX10" fmla="*/ 385442 w 939003"/>
                  <a:gd name="connsiteY10" fmla="*/ 1127623 h 1230135"/>
                  <a:gd name="connsiteX11" fmla="*/ 393643 w 939003"/>
                  <a:gd name="connsiteY11" fmla="*/ 1209632 h 1230135"/>
                  <a:gd name="connsiteX12" fmla="*/ 492054 w 939003"/>
                  <a:gd name="connsiteY12" fmla="*/ 1230135 h 1230135"/>
                  <a:gd name="connsiteX13" fmla="*/ 459250 w 939003"/>
                  <a:gd name="connsiteY13" fmla="*/ 1201431 h 1230135"/>
                  <a:gd name="connsiteX14" fmla="*/ 471552 w 939003"/>
                  <a:gd name="connsiteY14" fmla="*/ 1156327 h 1230135"/>
                  <a:gd name="connsiteX15" fmla="*/ 451049 w 939003"/>
                  <a:gd name="connsiteY15" fmla="*/ 1131724 h 1230135"/>
                  <a:gd name="connsiteX16" fmla="*/ 549460 w 939003"/>
                  <a:gd name="connsiteY16" fmla="*/ 1045614 h 1230135"/>
                  <a:gd name="connsiteX17" fmla="*/ 639670 w 939003"/>
                  <a:gd name="connsiteY17" fmla="*/ 955405 h 1230135"/>
                  <a:gd name="connsiteX18" fmla="*/ 672474 w 939003"/>
                  <a:gd name="connsiteY18" fmla="*/ 947204 h 1230135"/>
                  <a:gd name="connsiteX19" fmla="*/ 680674 w 939003"/>
                  <a:gd name="connsiteY19" fmla="*/ 889797 h 1230135"/>
                  <a:gd name="connsiteX20" fmla="*/ 680674 w 939003"/>
                  <a:gd name="connsiteY20" fmla="*/ 889797 h 1230135"/>
                  <a:gd name="connsiteX21" fmla="*/ 656072 w 939003"/>
                  <a:gd name="connsiteY21" fmla="*/ 815989 h 1230135"/>
                  <a:gd name="connsiteX22" fmla="*/ 750382 w 939003"/>
                  <a:gd name="connsiteY22" fmla="*/ 623268 h 1230135"/>
                  <a:gd name="connsiteX23" fmla="*/ 930802 w 939003"/>
                  <a:gd name="connsiteY23" fmla="*/ 660172 h 1230135"/>
                  <a:gd name="connsiteX24" fmla="*/ 939003 w 939003"/>
                  <a:gd name="connsiteY24" fmla="*/ 615067 h 1230135"/>
                  <a:gd name="connsiteX25" fmla="*/ 733980 w 939003"/>
                  <a:gd name="connsiteY25" fmla="*/ 430547 h 1230135"/>
                  <a:gd name="connsiteX26" fmla="*/ 766784 w 939003"/>
                  <a:gd name="connsiteY26" fmla="*/ 377241 h 1230135"/>
                  <a:gd name="connsiteX27" fmla="*/ 709378 w 939003"/>
                  <a:gd name="connsiteY27" fmla="*/ 278831 h 1230135"/>
                  <a:gd name="connsiteX28" fmla="*/ 697076 w 939003"/>
                  <a:gd name="connsiteY28" fmla="*/ 237826 h 1230135"/>
                  <a:gd name="connsiteX29" fmla="*/ 656072 w 939003"/>
                  <a:gd name="connsiteY29" fmla="*/ 217324 h 1230135"/>
                  <a:gd name="connsiteX30" fmla="*/ 656072 w 939003"/>
                  <a:gd name="connsiteY30" fmla="*/ 217324 h 1230135"/>
                  <a:gd name="connsiteX31" fmla="*/ 631469 w 939003"/>
                  <a:gd name="connsiteY31" fmla="*/ 147616 h 1230135"/>
                  <a:gd name="connsiteX32" fmla="*/ 684775 w 939003"/>
                  <a:gd name="connsiteY32" fmla="*/ 135315 h 1230135"/>
                  <a:gd name="connsiteX33" fmla="*/ 717578 w 939003"/>
                  <a:gd name="connsiteY33" fmla="*/ 131214 h 1230135"/>
                  <a:gd name="connsiteX34" fmla="*/ 701177 w 939003"/>
                  <a:gd name="connsiteY34" fmla="*/ 61507 h 1230135"/>
                  <a:gd name="connsiteX35" fmla="*/ 627369 w 939003"/>
                  <a:gd name="connsiteY35" fmla="*/ 0 h 1230135"/>
                  <a:gd name="connsiteX36" fmla="*/ 364940 w 939003"/>
                  <a:gd name="connsiteY36" fmla="*/ 4101 h 1230135"/>
                  <a:gd name="connsiteX37" fmla="*/ 311634 w 939003"/>
                  <a:gd name="connsiteY37" fmla="*/ 69708 h 1230135"/>
                  <a:gd name="connsiteX38" fmla="*/ 315734 w 939003"/>
                  <a:gd name="connsiteY38" fmla="*/ 188621 h 1230135"/>
                  <a:gd name="connsiteX39" fmla="*/ 299333 w 939003"/>
                  <a:gd name="connsiteY39" fmla="*/ 237826 h 1230135"/>
                  <a:gd name="connsiteX40" fmla="*/ 225525 w 939003"/>
                  <a:gd name="connsiteY40" fmla="*/ 254228 h 1230135"/>
                  <a:gd name="connsiteX41" fmla="*/ 229625 w 939003"/>
                  <a:gd name="connsiteY41" fmla="*/ 311634 h 1230135"/>
                  <a:gd name="connsiteX42" fmla="*/ 241926 w 939003"/>
                  <a:gd name="connsiteY42" fmla="*/ 348538 h 1230135"/>
                  <a:gd name="connsiteX43" fmla="*/ 196821 w 939003"/>
                  <a:gd name="connsiteY43" fmla="*/ 385442 h 1230135"/>
                  <a:gd name="connsiteX44" fmla="*/ 172219 w 939003"/>
                  <a:gd name="connsiteY44" fmla="*/ 410045 h 1230135"/>
                  <a:gd name="connsiteX45" fmla="*/ 131214 w 939003"/>
                  <a:gd name="connsiteY45" fmla="*/ 516657 h 1230135"/>
                  <a:gd name="connsiteX46" fmla="*/ 131214 w 939003"/>
                  <a:gd name="connsiteY46" fmla="*/ 516657 h 1230135"/>
                  <a:gd name="connsiteX47" fmla="*/ 41004 w 939003"/>
                  <a:gd name="connsiteY47" fmla="*/ 545360 h 1230135"/>
                  <a:gd name="connsiteX48" fmla="*/ 0 w 939003"/>
                  <a:gd name="connsiteY48" fmla="*/ 623268 h 1230135"/>
                  <a:gd name="connsiteX49" fmla="*/ 12301 w 939003"/>
                  <a:gd name="connsiteY49" fmla="*/ 680675 h 123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939003" h="1230135">
                    <a:moveTo>
                      <a:pt x="12301" y="680675"/>
                    </a:moveTo>
                    <a:lnTo>
                      <a:pt x="110712" y="697076"/>
                    </a:lnTo>
                    <a:lnTo>
                      <a:pt x="192721" y="664273"/>
                    </a:lnTo>
                    <a:lnTo>
                      <a:pt x="225525" y="705277"/>
                    </a:lnTo>
                    <a:lnTo>
                      <a:pt x="205022" y="828291"/>
                    </a:lnTo>
                    <a:lnTo>
                      <a:pt x="246027" y="820090"/>
                    </a:lnTo>
                    <a:lnTo>
                      <a:pt x="262429" y="906199"/>
                    </a:lnTo>
                    <a:lnTo>
                      <a:pt x="295232" y="984108"/>
                    </a:lnTo>
                    <a:lnTo>
                      <a:pt x="348538" y="1033313"/>
                    </a:lnTo>
                    <a:lnTo>
                      <a:pt x="401844" y="1086619"/>
                    </a:lnTo>
                    <a:lnTo>
                      <a:pt x="385442" y="1127623"/>
                    </a:lnTo>
                    <a:lnTo>
                      <a:pt x="393643" y="1209632"/>
                    </a:lnTo>
                    <a:lnTo>
                      <a:pt x="492054" y="1230135"/>
                    </a:lnTo>
                    <a:lnTo>
                      <a:pt x="459250" y="1201431"/>
                    </a:lnTo>
                    <a:lnTo>
                      <a:pt x="471552" y="1156327"/>
                    </a:lnTo>
                    <a:lnTo>
                      <a:pt x="451049" y="1131724"/>
                    </a:lnTo>
                    <a:lnTo>
                      <a:pt x="549460" y="1045614"/>
                    </a:lnTo>
                    <a:lnTo>
                      <a:pt x="639670" y="955405"/>
                    </a:lnTo>
                    <a:lnTo>
                      <a:pt x="672474" y="947204"/>
                    </a:lnTo>
                    <a:lnTo>
                      <a:pt x="680674" y="889797"/>
                    </a:lnTo>
                    <a:lnTo>
                      <a:pt x="680674" y="889797"/>
                    </a:lnTo>
                    <a:lnTo>
                      <a:pt x="656072" y="815989"/>
                    </a:lnTo>
                    <a:lnTo>
                      <a:pt x="750382" y="623268"/>
                    </a:lnTo>
                    <a:lnTo>
                      <a:pt x="930802" y="660172"/>
                    </a:lnTo>
                    <a:lnTo>
                      <a:pt x="939003" y="615067"/>
                    </a:lnTo>
                    <a:lnTo>
                      <a:pt x="733980" y="430547"/>
                    </a:lnTo>
                    <a:lnTo>
                      <a:pt x="766784" y="377241"/>
                    </a:lnTo>
                    <a:lnTo>
                      <a:pt x="709378" y="278831"/>
                    </a:lnTo>
                    <a:lnTo>
                      <a:pt x="697076" y="237826"/>
                    </a:lnTo>
                    <a:lnTo>
                      <a:pt x="656072" y="217324"/>
                    </a:lnTo>
                    <a:lnTo>
                      <a:pt x="656072" y="217324"/>
                    </a:lnTo>
                    <a:lnTo>
                      <a:pt x="631469" y="147616"/>
                    </a:lnTo>
                    <a:lnTo>
                      <a:pt x="684775" y="135315"/>
                    </a:lnTo>
                    <a:lnTo>
                      <a:pt x="717578" y="131214"/>
                    </a:lnTo>
                    <a:lnTo>
                      <a:pt x="701177" y="61507"/>
                    </a:lnTo>
                    <a:lnTo>
                      <a:pt x="627369" y="0"/>
                    </a:lnTo>
                    <a:lnTo>
                      <a:pt x="364940" y="4101"/>
                    </a:lnTo>
                    <a:lnTo>
                      <a:pt x="311634" y="69708"/>
                    </a:lnTo>
                    <a:lnTo>
                      <a:pt x="315734" y="188621"/>
                    </a:lnTo>
                    <a:lnTo>
                      <a:pt x="299333" y="237826"/>
                    </a:lnTo>
                    <a:lnTo>
                      <a:pt x="225525" y="254228"/>
                    </a:lnTo>
                    <a:lnTo>
                      <a:pt x="229625" y="311634"/>
                    </a:lnTo>
                    <a:lnTo>
                      <a:pt x="241926" y="348538"/>
                    </a:lnTo>
                    <a:lnTo>
                      <a:pt x="196821" y="385442"/>
                    </a:lnTo>
                    <a:lnTo>
                      <a:pt x="172219" y="410045"/>
                    </a:lnTo>
                    <a:lnTo>
                      <a:pt x="131214" y="516657"/>
                    </a:lnTo>
                    <a:lnTo>
                      <a:pt x="131214" y="516657"/>
                    </a:lnTo>
                    <a:lnTo>
                      <a:pt x="41004" y="545360"/>
                    </a:lnTo>
                    <a:lnTo>
                      <a:pt x="0" y="623268"/>
                    </a:lnTo>
                    <a:lnTo>
                      <a:pt x="12301" y="680675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>
              <a:xfrm>
                <a:off x="3177241" y="3252449"/>
                <a:ext cx="914411" cy="790461"/>
              </a:xfrm>
              <a:custGeom>
                <a:avLst/>
                <a:gdLst>
                  <a:gd name="connsiteX0" fmla="*/ 0 w 914400"/>
                  <a:gd name="connsiteY0" fmla="*/ 680674 h 791386"/>
                  <a:gd name="connsiteX1" fmla="*/ 4100 w 914400"/>
                  <a:gd name="connsiteY1" fmla="*/ 713478 h 791386"/>
                  <a:gd name="connsiteX2" fmla="*/ 102511 w 914400"/>
                  <a:gd name="connsiteY2" fmla="*/ 680674 h 791386"/>
                  <a:gd name="connsiteX3" fmla="*/ 102511 w 914400"/>
                  <a:gd name="connsiteY3" fmla="*/ 680674 h 791386"/>
                  <a:gd name="connsiteX4" fmla="*/ 164017 w 914400"/>
                  <a:gd name="connsiteY4" fmla="*/ 664272 h 791386"/>
                  <a:gd name="connsiteX5" fmla="*/ 188620 w 914400"/>
                  <a:gd name="connsiteY5" fmla="*/ 791386 h 791386"/>
                  <a:gd name="connsiteX6" fmla="*/ 262428 w 914400"/>
                  <a:gd name="connsiteY6" fmla="*/ 754482 h 791386"/>
                  <a:gd name="connsiteX7" fmla="*/ 315734 w 914400"/>
                  <a:gd name="connsiteY7" fmla="*/ 770884 h 791386"/>
                  <a:gd name="connsiteX8" fmla="*/ 401843 w 914400"/>
                  <a:gd name="connsiteY8" fmla="*/ 729879 h 791386"/>
                  <a:gd name="connsiteX9" fmla="*/ 401843 w 914400"/>
                  <a:gd name="connsiteY9" fmla="*/ 729879 h 791386"/>
                  <a:gd name="connsiteX10" fmla="*/ 446948 w 914400"/>
                  <a:gd name="connsiteY10" fmla="*/ 733980 h 791386"/>
                  <a:gd name="connsiteX11" fmla="*/ 504355 w 914400"/>
                  <a:gd name="connsiteY11" fmla="*/ 725779 h 791386"/>
                  <a:gd name="connsiteX12" fmla="*/ 512556 w 914400"/>
                  <a:gd name="connsiteY12" fmla="*/ 770884 h 791386"/>
                  <a:gd name="connsiteX13" fmla="*/ 623268 w 914400"/>
                  <a:gd name="connsiteY13" fmla="*/ 746281 h 791386"/>
                  <a:gd name="connsiteX14" fmla="*/ 664272 w 914400"/>
                  <a:gd name="connsiteY14" fmla="*/ 668373 h 791386"/>
                  <a:gd name="connsiteX15" fmla="*/ 746281 w 914400"/>
                  <a:gd name="connsiteY15" fmla="*/ 610966 h 791386"/>
                  <a:gd name="connsiteX16" fmla="*/ 742181 w 914400"/>
                  <a:gd name="connsiteY16" fmla="*/ 549460 h 791386"/>
                  <a:gd name="connsiteX17" fmla="*/ 811888 w 914400"/>
                  <a:gd name="connsiteY17" fmla="*/ 541259 h 791386"/>
                  <a:gd name="connsiteX18" fmla="*/ 865194 w 914400"/>
                  <a:gd name="connsiteY18" fmla="*/ 418245 h 791386"/>
                  <a:gd name="connsiteX19" fmla="*/ 914400 w 914400"/>
                  <a:gd name="connsiteY19" fmla="*/ 377241 h 791386"/>
                  <a:gd name="connsiteX20" fmla="*/ 856993 w 914400"/>
                  <a:gd name="connsiteY20" fmla="*/ 319835 h 791386"/>
                  <a:gd name="connsiteX21" fmla="*/ 799587 w 914400"/>
                  <a:gd name="connsiteY21" fmla="*/ 135314 h 791386"/>
                  <a:gd name="connsiteX22" fmla="*/ 762683 w 914400"/>
                  <a:gd name="connsiteY22" fmla="*/ 135314 h 791386"/>
                  <a:gd name="connsiteX23" fmla="*/ 779085 w 914400"/>
                  <a:gd name="connsiteY23" fmla="*/ 41004 h 791386"/>
                  <a:gd name="connsiteX24" fmla="*/ 758582 w 914400"/>
                  <a:gd name="connsiteY24" fmla="*/ 0 h 791386"/>
                  <a:gd name="connsiteX25" fmla="*/ 680674 w 914400"/>
                  <a:gd name="connsiteY25" fmla="*/ 16401 h 791386"/>
                  <a:gd name="connsiteX26" fmla="*/ 569962 w 914400"/>
                  <a:gd name="connsiteY26" fmla="*/ 4100 h 791386"/>
                  <a:gd name="connsiteX27" fmla="*/ 492053 w 914400"/>
                  <a:gd name="connsiteY27" fmla="*/ 82009 h 791386"/>
                  <a:gd name="connsiteX28" fmla="*/ 455149 w 914400"/>
                  <a:gd name="connsiteY28" fmla="*/ 184520 h 791386"/>
                  <a:gd name="connsiteX29" fmla="*/ 459250 w 914400"/>
                  <a:gd name="connsiteY29" fmla="*/ 233725 h 791386"/>
                  <a:gd name="connsiteX30" fmla="*/ 155817 w 914400"/>
                  <a:gd name="connsiteY30" fmla="*/ 295232 h 791386"/>
                  <a:gd name="connsiteX31" fmla="*/ 57406 w 914400"/>
                  <a:gd name="connsiteY31" fmla="*/ 410044 h 791386"/>
                  <a:gd name="connsiteX32" fmla="*/ 28703 w 914400"/>
                  <a:gd name="connsiteY32" fmla="*/ 418245 h 791386"/>
                  <a:gd name="connsiteX33" fmla="*/ 41004 w 914400"/>
                  <a:gd name="connsiteY33" fmla="*/ 619167 h 791386"/>
                  <a:gd name="connsiteX34" fmla="*/ 0 w 914400"/>
                  <a:gd name="connsiteY34" fmla="*/ 680674 h 79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14400" h="791386">
                    <a:moveTo>
                      <a:pt x="0" y="680674"/>
                    </a:moveTo>
                    <a:lnTo>
                      <a:pt x="4100" y="713478"/>
                    </a:lnTo>
                    <a:lnTo>
                      <a:pt x="102511" y="680674"/>
                    </a:lnTo>
                    <a:lnTo>
                      <a:pt x="102511" y="680674"/>
                    </a:lnTo>
                    <a:lnTo>
                      <a:pt x="164017" y="664272"/>
                    </a:lnTo>
                    <a:lnTo>
                      <a:pt x="188620" y="791386"/>
                    </a:lnTo>
                    <a:lnTo>
                      <a:pt x="262428" y="754482"/>
                    </a:lnTo>
                    <a:lnTo>
                      <a:pt x="315734" y="770884"/>
                    </a:lnTo>
                    <a:lnTo>
                      <a:pt x="401843" y="729879"/>
                    </a:lnTo>
                    <a:lnTo>
                      <a:pt x="401843" y="729879"/>
                    </a:lnTo>
                    <a:lnTo>
                      <a:pt x="446948" y="733980"/>
                    </a:lnTo>
                    <a:lnTo>
                      <a:pt x="504355" y="725779"/>
                    </a:lnTo>
                    <a:lnTo>
                      <a:pt x="512556" y="770884"/>
                    </a:lnTo>
                    <a:lnTo>
                      <a:pt x="623268" y="746281"/>
                    </a:lnTo>
                    <a:lnTo>
                      <a:pt x="664272" y="668373"/>
                    </a:lnTo>
                    <a:lnTo>
                      <a:pt x="746281" y="610966"/>
                    </a:lnTo>
                    <a:lnTo>
                      <a:pt x="742181" y="549460"/>
                    </a:lnTo>
                    <a:lnTo>
                      <a:pt x="811888" y="541259"/>
                    </a:lnTo>
                    <a:lnTo>
                      <a:pt x="865194" y="418245"/>
                    </a:lnTo>
                    <a:lnTo>
                      <a:pt x="914400" y="377241"/>
                    </a:lnTo>
                    <a:lnTo>
                      <a:pt x="856993" y="319835"/>
                    </a:lnTo>
                    <a:lnTo>
                      <a:pt x="799587" y="135314"/>
                    </a:lnTo>
                    <a:lnTo>
                      <a:pt x="762683" y="135314"/>
                    </a:lnTo>
                    <a:lnTo>
                      <a:pt x="779085" y="41004"/>
                    </a:lnTo>
                    <a:lnTo>
                      <a:pt x="758582" y="0"/>
                    </a:lnTo>
                    <a:lnTo>
                      <a:pt x="680674" y="16401"/>
                    </a:lnTo>
                    <a:lnTo>
                      <a:pt x="569962" y="4100"/>
                    </a:lnTo>
                    <a:lnTo>
                      <a:pt x="492053" y="82009"/>
                    </a:lnTo>
                    <a:lnTo>
                      <a:pt x="455149" y="184520"/>
                    </a:lnTo>
                    <a:lnTo>
                      <a:pt x="459250" y="233725"/>
                    </a:lnTo>
                    <a:lnTo>
                      <a:pt x="155817" y="295232"/>
                    </a:lnTo>
                    <a:lnTo>
                      <a:pt x="57406" y="410044"/>
                    </a:lnTo>
                    <a:lnTo>
                      <a:pt x="28703" y="418245"/>
                    </a:lnTo>
                    <a:lnTo>
                      <a:pt x="41004" y="619167"/>
                    </a:lnTo>
                    <a:lnTo>
                      <a:pt x="0" y="680674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>
              <a:xfrm>
                <a:off x="3813836" y="3633394"/>
                <a:ext cx="417518" cy="487291"/>
              </a:xfrm>
              <a:custGeom>
                <a:avLst/>
                <a:gdLst>
                  <a:gd name="connsiteX0" fmla="*/ 0 w 418246"/>
                  <a:gd name="connsiteY0" fmla="*/ 332137 h 487954"/>
                  <a:gd name="connsiteX1" fmla="*/ 73808 w 418246"/>
                  <a:gd name="connsiteY1" fmla="*/ 487954 h 487954"/>
                  <a:gd name="connsiteX2" fmla="*/ 307534 w 418246"/>
                  <a:gd name="connsiteY2" fmla="*/ 418246 h 487954"/>
                  <a:gd name="connsiteX3" fmla="*/ 348538 w 418246"/>
                  <a:gd name="connsiteY3" fmla="*/ 282931 h 487954"/>
                  <a:gd name="connsiteX4" fmla="*/ 369040 w 418246"/>
                  <a:gd name="connsiteY4" fmla="*/ 291132 h 487954"/>
                  <a:gd name="connsiteX5" fmla="*/ 385442 w 418246"/>
                  <a:gd name="connsiteY5" fmla="*/ 233726 h 487954"/>
                  <a:gd name="connsiteX6" fmla="*/ 410045 w 418246"/>
                  <a:gd name="connsiteY6" fmla="*/ 213224 h 487954"/>
                  <a:gd name="connsiteX7" fmla="*/ 418246 w 418246"/>
                  <a:gd name="connsiteY7" fmla="*/ 168119 h 487954"/>
                  <a:gd name="connsiteX8" fmla="*/ 332136 w 418246"/>
                  <a:gd name="connsiteY8" fmla="*/ 143516 h 487954"/>
                  <a:gd name="connsiteX9" fmla="*/ 307534 w 418246"/>
                  <a:gd name="connsiteY9" fmla="*/ 82009 h 487954"/>
                  <a:gd name="connsiteX10" fmla="*/ 323935 w 418246"/>
                  <a:gd name="connsiteY10" fmla="*/ 36904 h 487954"/>
                  <a:gd name="connsiteX11" fmla="*/ 270630 w 418246"/>
                  <a:gd name="connsiteY11" fmla="*/ 0 h 487954"/>
                  <a:gd name="connsiteX12" fmla="*/ 221424 w 418246"/>
                  <a:gd name="connsiteY12" fmla="*/ 41005 h 487954"/>
                  <a:gd name="connsiteX13" fmla="*/ 184520 w 418246"/>
                  <a:gd name="connsiteY13" fmla="*/ 168119 h 487954"/>
                  <a:gd name="connsiteX14" fmla="*/ 123013 w 418246"/>
                  <a:gd name="connsiteY14" fmla="*/ 172219 h 487954"/>
                  <a:gd name="connsiteX15" fmla="*/ 110712 w 418246"/>
                  <a:gd name="connsiteY15" fmla="*/ 213224 h 487954"/>
                  <a:gd name="connsiteX16" fmla="*/ 0 w 418246"/>
                  <a:gd name="connsiteY16" fmla="*/ 332137 h 487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8246" h="487954">
                    <a:moveTo>
                      <a:pt x="0" y="332137"/>
                    </a:moveTo>
                    <a:lnTo>
                      <a:pt x="73808" y="487954"/>
                    </a:lnTo>
                    <a:lnTo>
                      <a:pt x="307534" y="418246"/>
                    </a:lnTo>
                    <a:lnTo>
                      <a:pt x="348538" y="282931"/>
                    </a:lnTo>
                    <a:lnTo>
                      <a:pt x="369040" y="291132"/>
                    </a:lnTo>
                    <a:lnTo>
                      <a:pt x="385442" y="233726"/>
                    </a:lnTo>
                    <a:lnTo>
                      <a:pt x="410045" y="213224"/>
                    </a:lnTo>
                    <a:lnTo>
                      <a:pt x="418246" y="168119"/>
                    </a:lnTo>
                    <a:lnTo>
                      <a:pt x="332136" y="143516"/>
                    </a:lnTo>
                    <a:lnTo>
                      <a:pt x="307534" y="82009"/>
                    </a:lnTo>
                    <a:lnTo>
                      <a:pt x="323935" y="36904"/>
                    </a:lnTo>
                    <a:lnTo>
                      <a:pt x="270630" y="0"/>
                    </a:lnTo>
                    <a:lnTo>
                      <a:pt x="221424" y="41005"/>
                    </a:lnTo>
                    <a:lnTo>
                      <a:pt x="184520" y="168119"/>
                    </a:lnTo>
                    <a:lnTo>
                      <a:pt x="123013" y="172219"/>
                    </a:lnTo>
                    <a:lnTo>
                      <a:pt x="110712" y="213224"/>
                    </a:lnTo>
                    <a:lnTo>
                      <a:pt x="0" y="332137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4640933" y="3550856"/>
                <a:ext cx="230190" cy="479356"/>
              </a:xfrm>
              <a:custGeom>
                <a:avLst/>
                <a:gdLst>
                  <a:gd name="connsiteX0" fmla="*/ 139415 w 229625"/>
                  <a:gd name="connsiteY0" fmla="*/ 0 h 479753"/>
                  <a:gd name="connsiteX1" fmla="*/ 229625 w 229625"/>
                  <a:gd name="connsiteY1" fmla="*/ 315735 h 479753"/>
                  <a:gd name="connsiteX2" fmla="*/ 205022 w 229625"/>
                  <a:gd name="connsiteY2" fmla="*/ 356739 h 479753"/>
                  <a:gd name="connsiteX3" fmla="*/ 151716 w 229625"/>
                  <a:gd name="connsiteY3" fmla="*/ 356739 h 479753"/>
                  <a:gd name="connsiteX4" fmla="*/ 135314 w 229625"/>
                  <a:gd name="connsiteY4" fmla="*/ 434648 h 479753"/>
                  <a:gd name="connsiteX5" fmla="*/ 110712 w 229625"/>
                  <a:gd name="connsiteY5" fmla="*/ 463351 h 479753"/>
                  <a:gd name="connsiteX6" fmla="*/ 16401 w 229625"/>
                  <a:gd name="connsiteY6" fmla="*/ 479753 h 479753"/>
                  <a:gd name="connsiteX7" fmla="*/ 12301 w 229625"/>
                  <a:gd name="connsiteY7" fmla="*/ 414146 h 479753"/>
                  <a:gd name="connsiteX8" fmla="*/ 20502 w 229625"/>
                  <a:gd name="connsiteY8" fmla="*/ 364940 h 479753"/>
                  <a:gd name="connsiteX9" fmla="*/ 0 w 229625"/>
                  <a:gd name="connsiteY9" fmla="*/ 336237 h 479753"/>
                  <a:gd name="connsiteX10" fmla="*/ 77908 w 229625"/>
                  <a:gd name="connsiteY10" fmla="*/ 274730 h 479753"/>
                  <a:gd name="connsiteX11" fmla="*/ 86109 w 229625"/>
                  <a:gd name="connsiteY11" fmla="*/ 180420 h 479753"/>
                  <a:gd name="connsiteX12" fmla="*/ 86109 w 229625"/>
                  <a:gd name="connsiteY12" fmla="*/ 180420 h 479753"/>
                  <a:gd name="connsiteX13" fmla="*/ 106611 w 229625"/>
                  <a:gd name="connsiteY13" fmla="*/ 45105 h 479753"/>
                  <a:gd name="connsiteX14" fmla="*/ 139415 w 229625"/>
                  <a:gd name="connsiteY14" fmla="*/ 0 h 479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9625" h="479753">
                    <a:moveTo>
                      <a:pt x="139415" y="0"/>
                    </a:moveTo>
                    <a:lnTo>
                      <a:pt x="229625" y="315735"/>
                    </a:lnTo>
                    <a:lnTo>
                      <a:pt x="205022" y="356739"/>
                    </a:lnTo>
                    <a:lnTo>
                      <a:pt x="151716" y="356739"/>
                    </a:lnTo>
                    <a:lnTo>
                      <a:pt x="135314" y="434648"/>
                    </a:lnTo>
                    <a:lnTo>
                      <a:pt x="110712" y="463351"/>
                    </a:lnTo>
                    <a:lnTo>
                      <a:pt x="16401" y="479753"/>
                    </a:lnTo>
                    <a:lnTo>
                      <a:pt x="12301" y="414146"/>
                    </a:lnTo>
                    <a:lnTo>
                      <a:pt x="20502" y="364940"/>
                    </a:lnTo>
                    <a:lnTo>
                      <a:pt x="0" y="336237"/>
                    </a:lnTo>
                    <a:lnTo>
                      <a:pt x="77908" y="274730"/>
                    </a:lnTo>
                    <a:lnTo>
                      <a:pt x="86109" y="180420"/>
                    </a:lnTo>
                    <a:lnTo>
                      <a:pt x="86109" y="180420"/>
                    </a:lnTo>
                    <a:lnTo>
                      <a:pt x="106611" y="45105"/>
                    </a:lnTo>
                    <a:lnTo>
                      <a:pt x="139415" y="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8" name="Freeform 97"/>
              <p:cNvSpPr/>
              <p:nvPr/>
            </p:nvSpPr>
            <p:spPr>
              <a:xfrm>
                <a:off x="4752060" y="3727042"/>
                <a:ext cx="439742" cy="717446"/>
              </a:xfrm>
              <a:custGeom>
                <a:avLst/>
                <a:gdLst>
                  <a:gd name="connsiteX0" fmla="*/ 8201 w 438748"/>
                  <a:gd name="connsiteY0" fmla="*/ 287031 h 717578"/>
                  <a:gd name="connsiteX1" fmla="*/ 41004 w 438748"/>
                  <a:gd name="connsiteY1" fmla="*/ 381341 h 717578"/>
                  <a:gd name="connsiteX2" fmla="*/ 45105 w 438748"/>
                  <a:gd name="connsiteY2" fmla="*/ 500254 h 717578"/>
                  <a:gd name="connsiteX3" fmla="*/ 16402 w 438748"/>
                  <a:gd name="connsiteY3" fmla="*/ 537158 h 717578"/>
                  <a:gd name="connsiteX4" fmla="*/ 0 w 438748"/>
                  <a:gd name="connsiteY4" fmla="*/ 656071 h 717578"/>
                  <a:gd name="connsiteX5" fmla="*/ 73808 w 438748"/>
                  <a:gd name="connsiteY5" fmla="*/ 717578 h 717578"/>
                  <a:gd name="connsiteX6" fmla="*/ 123013 w 438748"/>
                  <a:gd name="connsiteY6" fmla="*/ 672473 h 717578"/>
                  <a:gd name="connsiteX7" fmla="*/ 159917 w 438748"/>
                  <a:gd name="connsiteY7" fmla="*/ 680674 h 717578"/>
                  <a:gd name="connsiteX8" fmla="*/ 213223 w 438748"/>
                  <a:gd name="connsiteY8" fmla="*/ 684775 h 717578"/>
                  <a:gd name="connsiteX9" fmla="*/ 172219 w 438748"/>
                  <a:gd name="connsiteY9" fmla="*/ 606866 h 717578"/>
                  <a:gd name="connsiteX10" fmla="*/ 209123 w 438748"/>
                  <a:gd name="connsiteY10" fmla="*/ 516656 h 717578"/>
                  <a:gd name="connsiteX11" fmla="*/ 180419 w 438748"/>
                  <a:gd name="connsiteY11" fmla="*/ 414145 h 717578"/>
                  <a:gd name="connsiteX12" fmla="*/ 196821 w 438748"/>
                  <a:gd name="connsiteY12" fmla="*/ 344437 h 717578"/>
                  <a:gd name="connsiteX13" fmla="*/ 184520 w 438748"/>
                  <a:gd name="connsiteY13" fmla="*/ 250127 h 717578"/>
                  <a:gd name="connsiteX14" fmla="*/ 172219 w 438748"/>
                  <a:gd name="connsiteY14" fmla="*/ 205022 h 717578"/>
                  <a:gd name="connsiteX15" fmla="*/ 266529 w 438748"/>
                  <a:gd name="connsiteY15" fmla="*/ 139415 h 717578"/>
                  <a:gd name="connsiteX16" fmla="*/ 311634 w 438748"/>
                  <a:gd name="connsiteY16" fmla="*/ 188620 h 717578"/>
                  <a:gd name="connsiteX17" fmla="*/ 405944 w 438748"/>
                  <a:gd name="connsiteY17" fmla="*/ 200922 h 717578"/>
                  <a:gd name="connsiteX18" fmla="*/ 438748 w 438748"/>
                  <a:gd name="connsiteY18" fmla="*/ 168118 h 717578"/>
                  <a:gd name="connsiteX19" fmla="*/ 377241 w 438748"/>
                  <a:gd name="connsiteY19" fmla="*/ 118913 h 717578"/>
                  <a:gd name="connsiteX20" fmla="*/ 262428 w 438748"/>
                  <a:gd name="connsiteY20" fmla="*/ 82009 h 717578"/>
                  <a:gd name="connsiteX21" fmla="*/ 172219 w 438748"/>
                  <a:gd name="connsiteY21" fmla="*/ 0 h 717578"/>
                  <a:gd name="connsiteX22" fmla="*/ 82009 w 438748"/>
                  <a:gd name="connsiteY22" fmla="*/ 12301 h 717578"/>
                  <a:gd name="connsiteX23" fmla="*/ 118913 w 438748"/>
                  <a:gd name="connsiteY23" fmla="*/ 135314 h 717578"/>
                  <a:gd name="connsiteX24" fmla="*/ 102511 w 438748"/>
                  <a:gd name="connsiteY24" fmla="*/ 176319 h 717578"/>
                  <a:gd name="connsiteX25" fmla="*/ 41004 w 438748"/>
                  <a:gd name="connsiteY25" fmla="*/ 180419 h 717578"/>
                  <a:gd name="connsiteX26" fmla="*/ 8201 w 438748"/>
                  <a:gd name="connsiteY26" fmla="*/ 287031 h 717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38748" h="717578">
                    <a:moveTo>
                      <a:pt x="8201" y="287031"/>
                    </a:moveTo>
                    <a:lnTo>
                      <a:pt x="41004" y="381341"/>
                    </a:lnTo>
                    <a:lnTo>
                      <a:pt x="45105" y="500254"/>
                    </a:lnTo>
                    <a:lnTo>
                      <a:pt x="16402" y="537158"/>
                    </a:lnTo>
                    <a:lnTo>
                      <a:pt x="0" y="656071"/>
                    </a:lnTo>
                    <a:lnTo>
                      <a:pt x="73808" y="717578"/>
                    </a:lnTo>
                    <a:lnTo>
                      <a:pt x="123013" y="672473"/>
                    </a:lnTo>
                    <a:lnTo>
                      <a:pt x="159917" y="680674"/>
                    </a:lnTo>
                    <a:lnTo>
                      <a:pt x="213223" y="684775"/>
                    </a:lnTo>
                    <a:lnTo>
                      <a:pt x="172219" y="606866"/>
                    </a:lnTo>
                    <a:lnTo>
                      <a:pt x="209123" y="516656"/>
                    </a:lnTo>
                    <a:lnTo>
                      <a:pt x="180419" y="414145"/>
                    </a:lnTo>
                    <a:lnTo>
                      <a:pt x="196821" y="344437"/>
                    </a:lnTo>
                    <a:lnTo>
                      <a:pt x="184520" y="250127"/>
                    </a:lnTo>
                    <a:lnTo>
                      <a:pt x="172219" y="205022"/>
                    </a:lnTo>
                    <a:lnTo>
                      <a:pt x="266529" y="139415"/>
                    </a:lnTo>
                    <a:lnTo>
                      <a:pt x="311634" y="188620"/>
                    </a:lnTo>
                    <a:lnTo>
                      <a:pt x="405944" y="200922"/>
                    </a:lnTo>
                    <a:lnTo>
                      <a:pt x="438748" y="168118"/>
                    </a:lnTo>
                    <a:lnTo>
                      <a:pt x="377241" y="118913"/>
                    </a:lnTo>
                    <a:lnTo>
                      <a:pt x="262428" y="82009"/>
                    </a:lnTo>
                    <a:lnTo>
                      <a:pt x="172219" y="0"/>
                    </a:lnTo>
                    <a:lnTo>
                      <a:pt x="82009" y="12301"/>
                    </a:lnTo>
                    <a:lnTo>
                      <a:pt x="118913" y="135314"/>
                    </a:lnTo>
                    <a:lnTo>
                      <a:pt x="102511" y="176319"/>
                    </a:lnTo>
                    <a:lnTo>
                      <a:pt x="41004" y="180419"/>
                    </a:lnTo>
                    <a:lnTo>
                      <a:pt x="8201" y="287031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99" name="Freeform 98"/>
              <p:cNvSpPr/>
              <p:nvPr/>
            </p:nvSpPr>
            <p:spPr>
              <a:xfrm>
                <a:off x="5010825" y="3907991"/>
                <a:ext cx="406405" cy="380945"/>
              </a:xfrm>
              <a:custGeom>
                <a:avLst/>
                <a:gdLst>
                  <a:gd name="connsiteX0" fmla="*/ 49205 w 405944"/>
                  <a:gd name="connsiteY0" fmla="*/ 0 h 381342"/>
                  <a:gd name="connsiteX1" fmla="*/ 53306 w 405944"/>
                  <a:gd name="connsiteY1" fmla="*/ 69708 h 381342"/>
                  <a:gd name="connsiteX2" fmla="*/ 0 w 405944"/>
                  <a:gd name="connsiteY2" fmla="*/ 123014 h 381342"/>
                  <a:gd name="connsiteX3" fmla="*/ 147616 w 405944"/>
                  <a:gd name="connsiteY3" fmla="*/ 237826 h 381342"/>
                  <a:gd name="connsiteX4" fmla="*/ 143516 w 405944"/>
                  <a:gd name="connsiteY4" fmla="*/ 340338 h 381342"/>
                  <a:gd name="connsiteX5" fmla="*/ 168118 w 405944"/>
                  <a:gd name="connsiteY5" fmla="*/ 381342 h 381342"/>
                  <a:gd name="connsiteX6" fmla="*/ 233726 w 405944"/>
                  <a:gd name="connsiteY6" fmla="*/ 381342 h 381342"/>
                  <a:gd name="connsiteX7" fmla="*/ 250127 w 405944"/>
                  <a:gd name="connsiteY7" fmla="*/ 307534 h 381342"/>
                  <a:gd name="connsiteX8" fmla="*/ 405944 w 405944"/>
                  <a:gd name="connsiteY8" fmla="*/ 282931 h 381342"/>
                  <a:gd name="connsiteX9" fmla="*/ 401844 w 405944"/>
                  <a:gd name="connsiteY9" fmla="*/ 246027 h 381342"/>
                  <a:gd name="connsiteX10" fmla="*/ 250127 w 405944"/>
                  <a:gd name="connsiteY10" fmla="*/ 143516 h 381342"/>
                  <a:gd name="connsiteX11" fmla="*/ 274730 w 405944"/>
                  <a:gd name="connsiteY11" fmla="*/ 94311 h 381342"/>
                  <a:gd name="connsiteX12" fmla="*/ 164018 w 405944"/>
                  <a:gd name="connsiteY12" fmla="*/ 12302 h 381342"/>
                  <a:gd name="connsiteX13" fmla="*/ 49205 w 405944"/>
                  <a:gd name="connsiteY13" fmla="*/ 0 h 38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5944" h="381342">
                    <a:moveTo>
                      <a:pt x="49205" y="0"/>
                    </a:moveTo>
                    <a:lnTo>
                      <a:pt x="53306" y="69708"/>
                    </a:lnTo>
                    <a:lnTo>
                      <a:pt x="0" y="123014"/>
                    </a:lnTo>
                    <a:lnTo>
                      <a:pt x="147616" y="237826"/>
                    </a:lnTo>
                    <a:lnTo>
                      <a:pt x="143516" y="340338"/>
                    </a:lnTo>
                    <a:lnTo>
                      <a:pt x="168118" y="381342"/>
                    </a:lnTo>
                    <a:lnTo>
                      <a:pt x="233726" y="381342"/>
                    </a:lnTo>
                    <a:lnTo>
                      <a:pt x="250127" y="307534"/>
                    </a:lnTo>
                    <a:lnTo>
                      <a:pt x="405944" y="282931"/>
                    </a:lnTo>
                    <a:lnTo>
                      <a:pt x="401844" y="246027"/>
                    </a:lnTo>
                    <a:lnTo>
                      <a:pt x="250127" y="143516"/>
                    </a:lnTo>
                    <a:lnTo>
                      <a:pt x="274730" y="94311"/>
                    </a:lnTo>
                    <a:lnTo>
                      <a:pt x="164018" y="12302"/>
                    </a:lnTo>
                    <a:lnTo>
                      <a:pt x="49205" y="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100" name="Freeform 99"/>
              <p:cNvSpPr/>
              <p:nvPr/>
            </p:nvSpPr>
            <p:spPr>
              <a:xfrm>
                <a:off x="4777460" y="3120705"/>
                <a:ext cx="725496" cy="852365"/>
              </a:xfrm>
              <a:custGeom>
                <a:avLst/>
                <a:gdLst>
                  <a:gd name="connsiteX0" fmla="*/ 512556 w 725780"/>
                  <a:gd name="connsiteY0" fmla="*/ 852894 h 852894"/>
                  <a:gd name="connsiteX1" fmla="*/ 512556 w 725780"/>
                  <a:gd name="connsiteY1" fmla="*/ 852894 h 852894"/>
                  <a:gd name="connsiteX2" fmla="*/ 508456 w 725780"/>
                  <a:gd name="connsiteY2" fmla="*/ 799588 h 852894"/>
                  <a:gd name="connsiteX3" fmla="*/ 475652 w 725780"/>
                  <a:gd name="connsiteY3" fmla="*/ 754483 h 852894"/>
                  <a:gd name="connsiteX4" fmla="*/ 410045 w 725780"/>
                  <a:gd name="connsiteY4" fmla="*/ 664273 h 852894"/>
                  <a:gd name="connsiteX5" fmla="*/ 328036 w 725780"/>
                  <a:gd name="connsiteY5" fmla="*/ 615068 h 852894"/>
                  <a:gd name="connsiteX6" fmla="*/ 344438 w 725780"/>
                  <a:gd name="connsiteY6" fmla="*/ 602766 h 852894"/>
                  <a:gd name="connsiteX7" fmla="*/ 405945 w 725780"/>
                  <a:gd name="connsiteY7" fmla="*/ 623268 h 852894"/>
                  <a:gd name="connsiteX8" fmla="*/ 442849 w 725780"/>
                  <a:gd name="connsiteY8" fmla="*/ 574063 h 852894"/>
                  <a:gd name="connsiteX9" fmla="*/ 512556 w 725780"/>
                  <a:gd name="connsiteY9" fmla="*/ 541259 h 852894"/>
                  <a:gd name="connsiteX10" fmla="*/ 619168 w 725780"/>
                  <a:gd name="connsiteY10" fmla="*/ 442849 h 852894"/>
                  <a:gd name="connsiteX11" fmla="*/ 660173 w 725780"/>
                  <a:gd name="connsiteY11" fmla="*/ 426447 h 852894"/>
                  <a:gd name="connsiteX12" fmla="*/ 705278 w 725780"/>
                  <a:gd name="connsiteY12" fmla="*/ 467451 h 852894"/>
                  <a:gd name="connsiteX13" fmla="*/ 725780 w 725780"/>
                  <a:gd name="connsiteY13" fmla="*/ 393643 h 852894"/>
                  <a:gd name="connsiteX14" fmla="*/ 676574 w 725780"/>
                  <a:gd name="connsiteY14" fmla="*/ 369041 h 852894"/>
                  <a:gd name="connsiteX15" fmla="*/ 602766 w 725780"/>
                  <a:gd name="connsiteY15" fmla="*/ 381342 h 852894"/>
                  <a:gd name="connsiteX16" fmla="*/ 623269 w 725780"/>
                  <a:gd name="connsiteY16" fmla="*/ 405945 h 852894"/>
                  <a:gd name="connsiteX17" fmla="*/ 537159 w 725780"/>
                  <a:gd name="connsiteY17" fmla="*/ 397744 h 852894"/>
                  <a:gd name="connsiteX18" fmla="*/ 459251 w 725780"/>
                  <a:gd name="connsiteY18" fmla="*/ 438748 h 852894"/>
                  <a:gd name="connsiteX19" fmla="*/ 393643 w 725780"/>
                  <a:gd name="connsiteY19" fmla="*/ 422346 h 852894"/>
                  <a:gd name="connsiteX20" fmla="*/ 295233 w 725780"/>
                  <a:gd name="connsiteY20" fmla="*/ 492054 h 852894"/>
                  <a:gd name="connsiteX21" fmla="*/ 262429 w 725780"/>
                  <a:gd name="connsiteY21" fmla="*/ 516657 h 852894"/>
                  <a:gd name="connsiteX22" fmla="*/ 176320 w 725780"/>
                  <a:gd name="connsiteY22" fmla="*/ 446949 h 852894"/>
                  <a:gd name="connsiteX23" fmla="*/ 123014 w 725780"/>
                  <a:gd name="connsiteY23" fmla="*/ 397744 h 852894"/>
                  <a:gd name="connsiteX24" fmla="*/ 102512 w 725780"/>
                  <a:gd name="connsiteY24" fmla="*/ 282931 h 852894"/>
                  <a:gd name="connsiteX25" fmla="*/ 217324 w 725780"/>
                  <a:gd name="connsiteY25" fmla="*/ 159918 h 852894"/>
                  <a:gd name="connsiteX26" fmla="*/ 303434 w 725780"/>
                  <a:gd name="connsiteY26" fmla="*/ 176320 h 852894"/>
                  <a:gd name="connsiteX27" fmla="*/ 299333 w 725780"/>
                  <a:gd name="connsiteY27" fmla="*/ 131215 h 852894"/>
                  <a:gd name="connsiteX28" fmla="*/ 299333 w 725780"/>
                  <a:gd name="connsiteY28" fmla="*/ 94311 h 852894"/>
                  <a:gd name="connsiteX29" fmla="*/ 479753 w 725780"/>
                  <a:gd name="connsiteY29" fmla="*/ 98411 h 852894"/>
                  <a:gd name="connsiteX30" fmla="*/ 487954 w 725780"/>
                  <a:gd name="connsiteY30" fmla="*/ 73808 h 852894"/>
                  <a:gd name="connsiteX31" fmla="*/ 369041 w 725780"/>
                  <a:gd name="connsiteY31" fmla="*/ 53306 h 852894"/>
                  <a:gd name="connsiteX32" fmla="*/ 356739 w 725780"/>
                  <a:gd name="connsiteY32" fmla="*/ 24603 h 852894"/>
                  <a:gd name="connsiteX33" fmla="*/ 250128 w 725780"/>
                  <a:gd name="connsiteY33" fmla="*/ 0 h 852894"/>
                  <a:gd name="connsiteX34" fmla="*/ 196822 w 725780"/>
                  <a:gd name="connsiteY34" fmla="*/ 114813 h 852894"/>
                  <a:gd name="connsiteX35" fmla="*/ 159918 w 725780"/>
                  <a:gd name="connsiteY35" fmla="*/ 86110 h 852894"/>
                  <a:gd name="connsiteX36" fmla="*/ 90210 w 725780"/>
                  <a:gd name="connsiteY36" fmla="*/ 176320 h 852894"/>
                  <a:gd name="connsiteX37" fmla="*/ 61507 w 725780"/>
                  <a:gd name="connsiteY37" fmla="*/ 233726 h 852894"/>
                  <a:gd name="connsiteX38" fmla="*/ 49206 w 725780"/>
                  <a:gd name="connsiteY38" fmla="*/ 364940 h 852894"/>
                  <a:gd name="connsiteX39" fmla="*/ 65608 w 725780"/>
                  <a:gd name="connsiteY39" fmla="*/ 430547 h 852894"/>
                  <a:gd name="connsiteX40" fmla="*/ 41005 w 725780"/>
                  <a:gd name="connsiteY40" fmla="*/ 397744 h 852894"/>
                  <a:gd name="connsiteX41" fmla="*/ 0 w 725780"/>
                  <a:gd name="connsiteY41" fmla="*/ 434648 h 852894"/>
                  <a:gd name="connsiteX42" fmla="*/ 53306 w 725780"/>
                  <a:gd name="connsiteY42" fmla="*/ 619168 h 852894"/>
                  <a:gd name="connsiteX43" fmla="*/ 159918 w 725780"/>
                  <a:gd name="connsiteY43" fmla="*/ 615068 h 852894"/>
                  <a:gd name="connsiteX44" fmla="*/ 225525 w 725780"/>
                  <a:gd name="connsiteY44" fmla="*/ 680675 h 852894"/>
                  <a:gd name="connsiteX45" fmla="*/ 323936 w 725780"/>
                  <a:gd name="connsiteY45" fmla="*/ 721679 h 852894"/>
                  <a:gd name="connsiteX46" fmla="*/ 405945 w 725780"/>
                  <a:gd name="connsiteY46" fmla="*/ 770885 h 852894"/>
                  <a:gd name="connsiteX47" fmla="*/ 405945 w 725780"/>
                  <a:gd name="connsiteY47" fmla="*/ 820090 h 852894"/>
                  <a:gd name="connsiteX48" fmla="*/ 512556 w 725780"/>
                  <a:gd name="connsiteY48" fmla="*/ 852894 h 85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725780" h="852894">
                    <a:moveTo>
                      <a:pt x="512556" y="852894"/>
                    </a:moveTo>
                    <a:lnTo>
                      <a:pt x="512556" y="852894"/>
                    </a:lnTo>
                    <a:lnTo>
                      <a:pt x="508456" y="799588"/>
                    </a:lnTo>
                    <a:lnTo>
                      <a:pt x="475652" y="754483"/>
                    </a:lnTo>
                    <a:lnTo>
                      <a:pt x="410045" y="664273"/>
                    </a:lnTo>
                    <a:lnTo>
                      <a:pt x="328036" y="615068"/>
                    </a:lnTo>
                    <a:lnTo>
                      <a:pt x="344438" y="602766"/>
                    </a:lnTo>
                    <a:lnTo>
                      <a:pt x="405945" y="623268"/>
                    </a:lnTo>
                    <a:lnTo>
                      <a:pt x="442849" y="574063"/>
                    </a:lnTo>
                    <a:lnTo>
                      <a:pt x="512556" y="541259"/>
                    </a:lnTo>
                    <a:lnTo>
                      <a:pt x="619168" y="442849"/>
                    </a:lnTo>
                    <a:lnTo>
                      <a:pt x="660173" y="426447"/>
                    </a:lnTo>
                    <a:lnTo>
                      <a:pt x="705278" y="467451"/>
                    </a:lnTo>
                    <a:lnTo>
                      <a:pt x="725780" y="393643"/>
                    </a:lnTo>
                    <a:lnTo>
                      <a:pt x="676574" y="369041"/>
                    </a:lnTo>
                    <a:lnTo>
                      <a:pt x="602766" y="381342"/>
                    </a:lnTo>
                    <a:lnTo>
                      <a:pt x="623269" y="405945"/>
                    </a:lnTo>
                    <a:lnTo>
                      <a:pt x="537159" y="397744"/>
                    </a:lnTo>
                    <a:lnTo>
                      <a:pt x="459251" y="438748"/>
                    </a:lnTo>
                    <a:lnTo>
                      <a:pt x="393643" y="422346"/>
                    </a:lnTo>
                    <a:lnTo>
                      <a:pt x="295233" y="492054"/>
                    </a:lnTo>
                    <a:lnTo>
                      <a:pt x="262429" y="516657"/>
                    </a:lnTo>
                    <a:lnTo>
                      <a:pt x="176320" y="446949"/>
                    </a:lnTo>
                    <a:lnTo>
                      <a:pt x="123014" y="397744"/>
                    </a:lnTo>
                    <a:lnTo>
                      <a:pt x="102512" y="282931"/>
                    </a:lnTo>
                    <a:lnTo>
                      <a:pt x="217324" y="159918"/>
                    </a:lnTo>
                    <a:lnTo>
                      <a:pt x="303434" y="176320"/>
                    </a:lnTo>
                    <a:lnTo>
                      <a:pt x="299333" y="131215"/>
                    </a:lnTo>
                    <a:lnTo>
                      <a:pt x="299333" y="94311"/>
                    </a:lnTo>
                    <a:lnTo>
                      <a:pt x="479753" y="98411"/>
                    </a:lnTo>
                    <a:lnTo>
                      <a:pt x="487954" y="73808"/>
                    </a:lnTo>
                    <a:lnTo>
                      <a:pt x="369041" y="53306"/>
                    </a:lnTo>
                    <a:lnTo>
                      <a:pt x="356739" y="24603"/>
                    </a:lnTo>
                    <a:lnTo>
                      <a:pt x="250128" y="0"/>
                    </a:lnTo>
                    <a:lnTo>
                      <a:pt x="196822" y="114813"/>
                    </a:lnTo>
                    <a:lnTo>
                      <a:pt x="159918" y="86110"/>
                    </a:lnTo>
                    <a:lnTo>
                      <a:pt x="90210" y="176320"/>
                    </a:lnTo>
                    <a:lnTo>
                      <a:pt x="61507" y="233726"/>
                    </a:lnTo>
                    <a:lnTo>
                      <a:pt x="49206" y="364940"/>
                    </a:lnTo>
                    <a:lnTo>
                      <a:pt x="65608" y="430547"/>
                    </a:lnTo>
                    <a:lnTo>
                      <a:pt x="41005" y="397744"/>
                    </a:lnTo>
                    <a:lnTo>
                      <a:pt x="0" y="434648"/>
                    </a:lnTo>
                    <a:lnTo>
                      <a:pt x="53306" y="619168"/>
                    </a:lnTo>
                    <a:lnTo>
                      <a:pt x="159918" y="615068"/>
                    </a:lnTo>
                    <a:lnTo>
                      <a:pt x="225525" y="680675"/>
                    </a:lnTo>
                    <a:lnTo>
                      <a:pt x="323936" y="721679"/>
                    </a:lnTo>
                    <a:lnTo>
                      <a:pt x="405945" y="770885"/>
                    </a:lnTo>
                    <a:lnTo>
                      <a:pt x="405945" y="820090"/>
                    </a:lnTo>
                    <a:lnTo>
                      <a:pt x="512556" y="852894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101" name="Freeform 100"/>
              <p:cNvSpPr/>
              <p:nvPr/>
            </p:nvSpPr>
            <p:spPr>
              <a:xfrm>
                <a:off x="5075914" y="3190545"/>
                <a:ext cx="427042" cy="147617"/>
              </a:xfrm>
              <a:custGeom>
                <a:avLst/>
                <a:gdLst>
                  <a:gd name="connsiteX0" fmla="*/ 205023 w 426447"/>
                  <a:gd name="connsiteY0" fmla="*/ 0 h 147616"/>
                  <a:gd name="connsiteX1" fmla="*/ 332136 w 426447"/>
                  <a:gd name="connsiteY1" fmla="*/ 41004 h 147616"/>
                  <a:gd name="connsiteX2" fmla="*/ 352639 w 426447"/>
                  <a:gd name="connsiteY2" fmla="*/ 16402 h 147616"/>
                  <a:gd name="connsiteX3" fmla="*/ 373141 w 426447"/>
                  <a:gd name="connsiteY3" fmla="*/ 69708 h 147616"/>
                  <a:gd name="connsiteX4" fmla="*/ 418246 w 426447"/>
                  <a:gd name="connsiteY4" fmla="*/ 90210 h 147616"/>
                  <a:gd name="connsiteX5" fmla="*/ 426447 w 426447"/>
                  <a:gd name="connsiteY5" fmla="*/ 147616 h 147616"/>
                  <a:gd name="connsiteX6" fmla="*/ 373141 w 426447"/>
                  <a:gd name="connsiteY6" fmla="*/ 110712 h 147616"/>
                  <a:gd name="connsiteX7" fmla="*/ 127114 w 426447"/>
                  <a:gd name="connsiteY7" fmla="*/ 110712 h 147616"/>
                  <a:gd name="connsiteX8" fmla="*/ 94310 w 426447"/>
                  <a:gd name="connsiteY8" fmla="*/ 98411 h 147616"/>
                  <a:gd name="connsiteX9" fmla="*/ 53306 w 426447"/>
                  <a:gd name="connsiteY9" fmla="*/ 114812 h 147616"/>
                  <a:gd name="connsiteX10" fmla="*/ 4101 w 426447"/>
                  <a:gd name="connsiteY10" fmla="*/ 94310 h 147616"/>
                  <a:gd name="connsiteX11" fmla="*/ 0 w 426447"/>
                  <a:gd name="connsiteY11" fmla="*/ 20502 h 147616"/>
                  <a:gd name="connsiteX12" fmla="*/ 205023 w 426447"/>
                  <a:gd name="connsiteY12" fmla="*/ 0 h 147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6447" h="147616">
                    <a:moveTo>
                      <a:pt x="205023" y="0"/>
                    </a:moveTo>
                    <a:lnTo>
                      <a:pt x="332136" y="41004"/>
                    </a:lnTo>
                    <a:lnTo>
                      <a:pt x="352639" y="16402"/>
                    </a:lnTo>
                    <a:lnTo>
                      <a:pt x="373141" y="69708"/>
                    </a:lnTo>
                    <a:lnTo>
                      <a:pt x="418246" y="90210"/>
                    </a:lnTo>
                    <a:lnTo>
                      <a:pt x="426447" y="147616"/>
                    </a:lnTo>
                    <a:lnTo>
                      <a:pt x="373141" y="110712"/>
                    </a:lnTo>
                    <a:lnTo>
                      <a:pt x="127114" y="110712"/>
                    </a:lnTo>
                    <a:lnTo>
                      <a:pt x="94310" y="98411"/>
                    </a:lnTo>
                    <a:lnTo>
                      <a:pt x="53306" y="114812"/>
                    </a:lnTo>
                    <a:lnTo>
                      <a:pt x="4101" y="94310"/>
                    </a:lnTo>
                    <a:lnTo>
                      <a:pt x="0" y="20502"/>
                    </a:lnTo>
                    <a:lnTo>
                      <a:pt x="205023" y="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102" name="Freeform 101"/>
              <p:cNvSpPr/>
              <p:nvPr/>
            </p:nvSpPr>
            <p:spPr>
              <a:xfrm>
                <a:off x="5445805" y="3066738"/>
                <a:ext cx="404818" cy="266661"/>
              </a:xfrm>
              <a:custGeom>
                <a:avLst/>
                <a:gdLst>
                  <a:gd name="connsiteX0" fmla="*/ 0 w 405944"/>
                  <a:gd name="connsiteY0" fmla="*/ 147617 h 266530"/>
                  <a:gd name="connsiteX1" fmla="*/ 57406 w 405944"/>
                  <a:gd name="connsiteY1" fmla="*/ 135315 h 266530"/>
                  <a:gd name="connsiteX2" fmla="*/ 159917 w 405944"/>
                  <a:gd name="connsiteY2" fmla="*/ 159918 h 266530"/>
                  <a:gd name="connsiteX3" fmla="*/ 270629 w 405944"/>
                  <a:gd name="connsiteY3" fmla="*/ 73808 h 266530"/>
                  <a:gd name="connsiteX4" fmla="*/ 369040 w 405944"/>
                  <a:gd name="connsiteY4" fmla="*/ 0 h 266530"/>
                  <a:gd name="connsiteX5" fmla="*/ 405944 w 405944"/>
                  <a:gd name="connsiteY5" fmla="*/ 41005 h 266530"/>
                  <a:gd name="connsiteX6" fmla="*/ 369040 w 405944"/>
                  <a:gd name="connsiteY6" fmla="*/ 77909 h 266530"/>
                  <a:gd name="connsiteX7" fmla="*/ 299332 w 405944"/>
                  <a:gd name="connsiteY7" fmla="*/ 176320 h 266530"/>
                  <a:gd name="connsiteX8" fmla="*/ 254227 w 405944"/>
                  <a:gd name="connsiteY8" fmla="*/ 229626 h 266530"/>
                  <a:gd name="connsiteX9" fmla="*/ 61506 w 405944"/>
                  <a:gd name="connsiteY9" fmla="*/ 266530 h 266530"/>
                  <a:gd name="connsiteX10" fmla="*/ 57406 w 405944"/>
                  <a:gd name="connsiteY10" fmla="*/ 217324 h 266530"/>
                  <a:gd name="connsiteX11" fmla="*/ 0 w 405944"/>
                  <a:gd name="connsiteY11" fmla="*/ 147617 h 266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5944" h="266530">
                    <a:moveTo>
                      <a:pt x="0" y="147617"/>
                    </a:moveTo>
                    <a:lnTo>
                      <a:pt x="57406" y="135315"/>
                    </a:lnTo>
                    <a:lnTo>
                      <a:pt x="159917" y="159918"/>
                    </a:lnTo>
                    <a:lnTo>
                      <a:pt x="270629" y="73808"/>
                    </a:lnTo>
                    <a:lnTo>
                      <a:pt x="369040" y="0"/>
                    </a:lnTo>
                    <a:lnTo>
                      <a:pt x="405944" y="41005"/>
                    </a:lnTo>
                    <a:lnTo>
                      <a:pt x="369040" y="77909"/>
                    </a:lnTo>
                    <a:lnTo>
                      <a:pt x="299332" y="176320"/>
                    </a:lnTo>
                    <a:lnTo>
                      <a:pt x="254227" y="229626"/>
                    </a:lnTo>
                    <a:lnTo>
                      <a:pt x="61506" y="266530"/>
                    </a:lnTo>
                    <a:lnTo>
                      <a:pt x="57406" y="217324"/>
                    </a:lnTo>
                    <a:lnTo>
                      <a:pt x="0" y="147617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103" name="Freeform 102"/>
              <p:cNvSpPr/>
              <p:nvPr/>
            </p:nvSpPr>
            <p:spPr>
              <a:xfrm>
                <a:off x="7585780" y="3657202"/>
                <a:ext cx="1160477" cy="1439655"/>
              </a:xfrm>
              <a:custGeom>
                <a:avLst/>
                <a:gdLst>
                  <a:gd name="connsiteX0" fmla="*/ 1156326 w 1160427"/>
                  <a:gd name="connsiteY0" fmla="*/ 209123 h 1439257"/>
                  <a:gd name="connsiteX1" fmla="*/ 1103020 w 1160427"/>
                  <a:gd name="connsiteY1" fmla="*/ 192721 h 1439257"/>
                  <a:gd name="connsiteX2" fmla="*/ 1103020 w 1160427"/>
                  <a:gd name="connsiteY2" fmla="*/ 192721 h 1439257"/>
                  <a:gd name="connsiteX3" fmla="*/ 926701 w 1160427"/>
                  <a:gd name="connsiteY3" fmla="*/ 159917 h 1439257"/>
                  <a:gd name="connsiteX4" fmla="*/ 582263 w 1160427"/>
                  <a:gd name="connsiteY4" fmla="*/ 0 h 1439257"/>
                  <a:gd name="connsiteX5" fmla="*/ 455149 w 1160427"/>
                  <a:gd name="connsiteY5" fmla="*/ 49205 h 1439257"/>
                  <a:gd name="connsiteX6" fmla="*/ 459250 w 1160427"/>
                  <a:gd name="connsiteY6" fmla="*/ 102511 h 1439257"/>
                  <a:gd name="connsiteX7" fmla="*/ 377241 w 1160427"/>
                  <a:gd name="connsiteY7" fmla="*/ 135315 h 1439257"/>
                  <a:gd name="connsiteX8" fmla="*/ 307533 w 1160427"/>
                  <a:gd name="connsiteY8" fmla="*/ 127114 h 1439257"/>
                  <a:gd name="connsiteX9" fmla="*/ 266529 w 1160427"/>
                  <a:gd name="connsiteY9" fmla="*/ 200922 h 1439257"/>
                  <a:gd name="connsiteX10" fmla="*/ 213223 w 1160427"/>
                  <a:gd name="connsiteY10" fmla="*/ 241926 h 1439257"/>
                  <a:gd name="connsiteX11" fmla="*/ 217323 w 1160427"/>
                  <a:gd name="connsiteY11" fmla="*/ 278830 h 1439257"/>
                  <a:gd name="connsiteX12" fmla="*/ 135314 w 1160427"/>
                  <a:gd name="connsiteY12" fmla="*/ 340337 h 1439257"/>
                  <a:gd name="connsiteX13" fmla="*/ 73808 w 1160427"/>
                  <a:gd name="connsiteY13" fmla="*/ 344438 h 1439257"/>
                  <a:gd name="connsiteX14" fmla="*/ 24602 w 1160427"/>
                  <a:gd name="connsiteY14" fmla="*/ 307534 h 1439257"/>
                  <a:gd name="connsiteX15" fmla="*/ 16401 w 1160427"/>
                  <a:gd name="connsiteY15" fmla="*/ 254228 h 1439257"/>
                  <a:gd name="connsiteX16" fmla="*/ 0 w 1160427"/>
                  <a:gd name="connsiteY16" fmla="*/ 282931 h 1439257"/>
                  <a:gd name="connsiteX17" fmla="*/ 20502 w 1160427"/>
                  <a:gd name="connsiteY17" fmla="*/ 446949 h 1439257"/>
                  <a:gd name="connsiteX18" fmla="*/ 4100 w 1160427"/>
                  <a:gd name="connsiteY18" fmla="*/ 487953 h 1439257"/>
                  <a:gd name="connsiteX19" fmla="*/ 90209 w 1160427"/>
                  <a:gd name="connsiteY19" fmla="*/ 557661 h 1439257"/>
                  <a:gd name="connsiteX20" fmla="*/ 188620 w 1160427"/>
                  <a:gd name="connsiteY20" fmla="*/ 557661 h 1439257"/>
                  <a:gd name="connsiteX21" fmla="*/ 344437 w 1160427"/>
                  <a:gd name="connsiteY21" fmla="*/ 602766 h 1439257"/>
                  <a:gd name="connsiteX22" fmla="*/ 574062 w 1160427"/>
                  <a:gd name="connsiteY22" fmla="*/ 688875 h 1439257"/>
                  <a:gd name="connsiteX23" fmla="*/ 639670 w 1160427"/>
                  <a:gd name="connsiteY23" fmla="*/ 783186 h 1439257"/>
                  <a:gd name="connsiteX24" fmla="*/ 697076 w 1160427"/>
                  <a:gd name="connsiteY24" fmla="*/ 893898 h 1439257"/>
                  <a:gd name="connsiteX25" fmla="*/ 746281 w 1160427"/>
                  <a:gd name="connsiteY25" fmla="*/ 984108 h 1439257"/>
                  <a:gd name="connsiteX26" fmla="*/ 729879 w 1160427"/>
                  <a:gd name="connsiteY26" fmla="*/ 1012811 h 1439257"/>
                  <a:gd name="connsiteX27" fmla="*/ 754482 w 1160427"/>
                  <a:gd name="connsiteY27" fmla="*/ 1066117 h 1439257"/>
                  <a:gd name="connsiteX28" fmla="*/ 799587 w 1160427"/>
                  <a:gd name="connsiteY28" fmla="*/ 1127623 h 1439257"/>
                  <a:gd name="connsiteX29" fmla="*/ 774984 w 1160427"/>
                  <a:gd name="connsiteY29" fmla="*/ 1262938 h 1439257"/>
                  <a:gd name="connsiteX30" fmla="*/ 836491 w 1160427"/>
                  <a:gd name="connsiteY30" fmla="*/ 1221934 h 1439257"/>
                  <a:gd name="connsiteX31" fmla="*/ 861094 w 1160427"/>
                  <a:gd name="connsiteY31" fmla="*/ 1246536 h 1439257"/>
                  <a:gd name="connsiteX32" fmla="*/ 996409 w 1160427"/>
                  <a:gd name="connsiteY32" fmla="*/ 1209632 h 1439257"/>
                  <a:gd name="connsiteX33" fmla="*/ 992308 w 1160427"/>
                  <a:gd name="connsiteY33" fmla="*/ 1262938 h 1439257"/>
                  <a:gd name="connsiteX34" fmla="*/ 1033313 w 1160427"/>
                  <a:gd name="connsiteY34" fmla="*/ 1283440 h 1439257"/>
                  <a:gd name="connsiteX35" fmla="*/ 1049714 w 1160427"/>
                  <a:gd name="connsiteY35" fmla="*/ 1287541 h 1439257"/>
                  <a:gd name="connsiteX36" fmla="*/ 1062016 w 1160427"/>
                  <a:gd name="connsiteY36" fmla="*/ 1295742 h 1439257"/>
                  <a:gd name="connsiteX37" fmla="*/ 1074317 w 1160427"/>
                  <a:gd name="connsiteY37" fmla="*/ 1299842 h 1439257"/>
                  <a:gd name="connsiteX38" fmla="*/ 1094819 w 1160427"/>
                  <a:gd name="connsiteY38" fmla="*/ 1303943 h 1439257"/>
                  <a:gd name="connsiteX39" fmla="*/ 1156326 w 1160427"/>
                  <a:gd name="connsiteY39" fmla="*/ 1439257 h 1439257"/>
                  <a:gd name="connsiteX40" fmla="*/ 1160427 w 1160427"/>
                  <a:gd name="connsiteY40" fmla="*/ 1021012 h 1439257"/>
                  <a:gd name="connsiteX41" fmla="*/ 1131723 w 1160427"/>
                  <a:gd name="connsiteY41" fmla="*/ 963605 h 1439257"/>
                  <a:gd name="connsiteX42" fmla="*/ 1156326 w 1160427"/>
                  <a:gd name="connsiteY42" fmla="*/ 869295 h 1439257"/>
                  <a:gd name="connsiteX43" fmla="*/ 1156326 w 1160427"/>
                  <a:gd name="connsiteY43" fmla="*/ 209123 h 1439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160427" h="1439257">
                    <a:moveTo>
                      <a:pt x="1156326" y="209123"/>
                    </a:moveTo>
                    <a:lnTo>
                      <a:pt x="1103020" y="192721"/>
                    </a:lnTo>
                    <a:lnTo>
                      <a:pt x="1103020" y="192721"/>
                    </a:lnTo>
                    <a:lnTo>
                      <a:pt x="926701" y="159917"/>
                    </a:lnTo>
                    <a:lnTo>
                      <a:pt x="582263" y="0"/>
                    </a:lnTo>
                    <a:lnTo>
                      <a:pt x="455149" y="49205"/>
                    </a:lnTo>
                    <a:lnTo>
                      <a:pt x="459250" y="102511"/>
                    </a:lnTo>
                    <a:lnTo>
                      <a:pt x="377241" y="135315"/>
                    </a:lnTo>
                    <a:lnTo>
                      <a:pt x="307533" y="127114"/>
                    </a:lnTo>
                    <a:lnTo>
                      <a:pt x="266529" y="200922"/>
                    </a:lnTo>
                    <a:lnTo>
                      <a:pt x="213223" y="241926"/>
                    </a:lnTo>
                    <a:lnTo>
                      <a:pt x="217323" y="278830"/>
                    </a:lnTo>
                    <a:lnTo>
                      <a:pt x="135314" y="340337"/>
                    </a:lnTo>
                    <a:lnTo>
                      <a:pt x="73808" y="344438"/>
                    </a:lnTo>
                    <a:lnTo>
                      <a:pt x="24602" y="307534"/>
                    </a:lnTo>
                    <a:lnTo>
                      <a:pt x="16401" y="254228"/>
                    </a:lnTo>
                    <a:lnTo>
                      <a:pt x="0" y="282931"/>
                    </a:lnTo>
                    <a:lnTo>
                      <a:pt x="20502" y="446949"/>
                    </a:lnTo>
                    <a:lnTo>
                      <a:pt x="4100" y="487953"/>
                    </a:lnTo>
                    <a:lnTo>
                      <a:pt x="90209" y="557661"/>
                    </a:lnTo>
                    <a:lnTo>
                      <a:pt x="188620" y="557661"/>
                    </a:lnTo>
                    <a:lnTo>
                      <a:pt x="344437" y="602766"/>
                    </a:lnTo>
                    <a:lnTo>
                      <a:pt x="574062" y="688875"/>
                    </a:lnTo>
                    <a:lnTo>
                      <a:pt x="639670" y="783186"/>
                    </a:lnTo>
                    <a:lnTo>
                      <a:pt x="697076" y="893898"/>
                    </a:lnTo>
                    <a:lnTo>
                      <a:pt x="746281" y="984108"/>
                    </a:lnTo>
                    <a:lnTo>
                      <a:pt x="729879" y="1012811"/>
                    </a:lnTo>
                    <a:lnTo>
                      <a:pt x="754482" y="1066117"/>
                    </a:lnTo>
                    <a:lnTo>
                      <a:pt x="799587" y="1127623"/>
                    </a:lnTo>
                    <a:lnTo>
                      <a:pt x="774984" y="1262938"/>
                    </a:lnTo>
                    <a:lnTo>
                      <a:pt x="836491" y="1221934"/>
                    </a:lnTo>
                    <a:lnTo>
                      <a:pt x="861094" y="1246536"/>
                    </a:lnTo>
                    <a:lnTo>
                      <a:pt x="996409" y="1209632"/>
                    </a:lnTo>
                    <a:lnTo>
                      <a:pt x="992308" y="1262938"/>
                    </a:lnTo>
                    <a:cubicBezTo>
                      <a:pt x="1005976" y="1269772"/>
                      <a:pt x="1019267" y="1277420"/>
                      <a:pt x="1033313" y="1283440"/>
                    </a:cubicBezTo>
                    <a:cubicBezTo>
                      <a:pt x="1038493" y="1285660"/>
                      <a:pt x="1044534" y="1285321"/>
                      <a:pt x="1049714" y="1287541"/>
                    </a:cubicBezTo>
                    <a:cubicBezTo>
                      <a:pt x="1054244" y="1289482"/>
                      <a:pt x="1057608" y="1293538"/>
                      <a:pt x="1062016" y="1295742"/>
                    </a:cubicBezTo>
                    <a:cubicBezTo>
                      <a:pt x="1065882" y="1297675"/>
                      <a:pt x="1070124" y="1298794"/>
                      <a:pt x="1074317" y="1299842"/>
                    </a:cubicBezTo>
                    <a:cubicBezTo>
                      <a:pt x="1081078" y="1301532"/>
                      <a:pt x="1094819" y="1303943"/>
                      <a:pt x="1094819" y="1303943"/>
                    </a:cubicBezTo>
                    <a:lnTo>
                      <a:pt x="1156326" y="1439257"/>
                    </a:lnTo>
                    <a:lnTo>
                      <a:pt x="1160427" y="1021012"/>
                    </a:lnTo>
                    <a:lnTo>
                      <a:pt x="1131723" y="963605"/>
                    </a:lnTo>
                    <a:lnTo>
                      <a:pt x="1156326" y="869295"/>
                    </a:lnTo>
                    <a:lnTo>
                      <a:pt x="1156326" y="209123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>
                <a:off x="6896797" y="3449271"/>
                <a:ext cx="701683" cy="692050"/>
              </a:xfrm>
              <a:custGeom>
                <a:avLst/>
                <a:gdLst>
                  <a:gd name="connsiteX0" fmla="*/ 701177 w 701177"/>
                  <a:gd name="connsiteY0" fmla="*/ 446949 h 692976"/>
                  <a:gd name="connsiteX1" fmla="*/ 656072 w 701177"/>
                  <a:gd name="connsiteY1" fmla="*/ 356739 h 692976"/>
                  <a:gd name="connsiteX2" fmla="*/ 631469 w 701177"/>
                  <a:gd name="connsiteY2" fmla="*/ 434648 h 692976"/>
                  <a:gd name="connsiteX3" fmla="*/ 586364 w 701177"/>
                  <a:gd name="connsiteY3" fmla="*/ 340337 h 692976"/>
                  <a:gd name="connsiteX4" fmla="*/ 598666 w 701177"/>
                  <a:gd name="connsiteY4" fmla="*/ 221424 h 692976"/>
                  <a:gd name="connsiteX5" fmla="*/ 602766 w 701177"/>
                  <a:gd name="connsiteY5" fmla="*/ 168119 h 692976"/>
                  <a:gd name="connsiteX6" fmla="*/ 569963 w 701177"/>
                  <a:gd name="connsiteY6" fmla="*/ 123014 h 692976"/>
                  <a:gd name="connsiteX7" fmla="*/ 582264 w 701177"/>
                  <a:gd name="connsiteY7" fmla="*/ 94310 h 692976"/>
                  <a:gd name="connsiteX8" fmla="*/ 545360 w 701177"/>
                  <a:gd name="connsiteY8" fmla="*/ 65607 h 692976"/>
                  <a:gd name="connsiteX9" fmla="*/ 455150 w 701177"/>
                  <a:gd name="connsiteY9" fmla="*/ 73808 h 692976"/>
                  <a:gd name="connsiteX10" fmla="*/ 315735 w 701177"/>
                  <a:gd name="connsiteY10" fmla="*/ 0 h 692976"/>
                  <a:gd name="connsiteX11" fmla="*/ 229625 w 701177"/>
                  <a:gd name="connsiteY11" fmla="*/ 20502 h 692976"/>
                  <a:gd name="connsiteX12" fmla="*/ 147616 w 701177"/>
                  <a:gd name="connsiteY12" fmla="*/ 82009 h 692976"/>
                  <a:gd name="connsiteX13" fmla="*/ 77909 w 701177"/>
                  <a:gd name="connsiteY13" fmla="*/ 86110 h 692976"/>
                  <a:gd name="connsiteX14" fmla="*/ 36904 w 701177"/>
                  <a:gd name="connsiteY14" fmla="*/ 90210 h 692976"/>
                  <a:gd name="connsiteX15" fmla="*/ 0 w 701177"/>
                  <a:gd name="connsiteY15" fmla="*/ 188621 h 692976"/>
                  <a:gd name="connsiteX16" fmla="*/ 110712 w 701177"/>
                  <a:gd name="connsiteY16" fmla="*/ 209123 h 692976"/>
                  <a:gd name="connsiteX17" fmla="*/ 205023 w 701177"/>
                  <a:gd name="connsiteY17" fmla="*/ 241927 h 692976"/>
                  <a:gd name="connsiteX18" fmla="*/ 217324 w 701177"/>
                  <a:gd name="connsiteY18" fmla="*/ 332136 h 692976"/>
                  <a:gd name="connsiteX19" fmla="*/ 356739 w 701177"/>
                  <a:gd name="connsiteY19" fmla="*/ 360840 h 692976"/>
                  <a:gd name="connsiteX20" fmla="*/ 545360 w 701177"/>
                  <a:gd name="connsiteY20" fmla="*/ 332136 h 692976"/>
                  <a:gd name="connsiteX21" fmla="*/ 533059 w 701177"/>
                  <a:gd name="connsiteY21" fmla="*/ 356739 h 692976"/>
                  <a:gd name="connsiteX22" fmla="*/ 512556 w 701177"/>
                  <a:gd name="connsiteY22" fmla="*/ 418246 h 692976"/>
                  <a:gd name="connsiteX23" fmla="*/ 459250 w 701177"/>
                  <a:gd name="connsiteY23" fmla="*/ 418246 h 692976"/>
                  <a:gd name="connsiteX24" fmla="*/ 426447 w 701177"/>
                  <a:gd name="connsiteY24" fmla="*/ 377241 h 692976"/>
                  <a:gd name="connsiteX25" fmla="*/ 373141 w 701177"/>
                  <a:gd name="connsiteY25" fmla="*/ 410045 h 692976"/>
                  <a:gd name="connsiteX26" fmla="*/ 303433 w 701177"/>
                  <a:gd name="connsiteY26" fmla="*/ 451049 h 692976"/>
                  <a:gd name="connsiteX27" fmla="*/ 225525 w 701177"/>
                  <a:gd name="connsiteY27" fmla="*/ 438748 h 692976"/>
                  <a:gd name="connsiteX28" fmla="*/ 188621 w 701177"/>
                  <a:gd name="connsiteY28" fmla="*/ 463351 h 692976"/>
                  <a:gd name="connsiteX29" fmla="*/ 262429 w 701177"/>
                  <a:gd name="connsiteY29" fmla="*/ 492054 h 692976"/>
                  <a:gd name="connsiteX30" fmla="*/ 352639 w 701177"/>
                  <a:gd name="connsiteY30" fmla="*/ 553561 h 692976"/>
                  <a:gd name="connsiteX31" fmla="*/ 364940 w 701177"/>
                  <a:gd name="connsiteY31" fmla="*/ 598666 h 692976"/>
                  <a:gd name="connsiteX32" fmla="*/ 332137 w 701177"/>
                  <a:gd name="connsiteY32" fmla="*/ 619168 h 692976"/>
                  <a:gd name="connsiteX33" fmla="*/ 360840 w 701177"/>
                  <a:gd name="connsiteY33" fmla="*/ 692976 h 692976"/>
                  <a:gd name="connsiteX34" fmla="*/ 434648 w 701177"/>
                  <a:gd name="connsiteY34" fmla="*/ 668373 h 692976"/>
                  <a:gd name="connsiteX35" fmla="*/ 471552 w 701177"/>
                  <a:gd name="connsiteY35" fmla="*/ 594565 h 692976"/>
                  <a:gd name="connsiteX36" fmla="*/ 528958 w 701177"/>
                  <a:gd name="connsiteY36" fmla="*/ 483853 h 692976"/>
                  <a:gd name="connsiteX37" fmla="*/ 512556 w 701177"/>
                  <a:gd name="connsiteY37" fmla="*/ 602766 h 692976"/>
                  <a:gd name="connsiteX38" fmla="*/ 610967 w 701177"/>
                  <a:gd name="connsiteY38" fmla="*/ 643771 h 692976"/>
                  <a:gd name="connsiteX39" fmla="*/ 651972 w 701177"/>
                  <a:gd name="connsiteY39" fmla="*/ 672474 h 692976"/>
                  <a:gd name="connsiteX40" fmla="*/ 697076 w 701177"/>
                  <a:gd name="connsiteY40" fmla="*/ 664273 h 692976"/>
                  <a:gd name="connsiteX41" fmla="*/ 701177 w 701177"/>
                  <a:gd name="connsiteY41" fmla="*/ 446949 h 692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01177" h="692976">
                    <a:moveTo>
                      <a:pt x="701177" y="446949"/>
                    </a:moveTo>
                    <a:lnTo>
                      <a:pt x="656072" y="356739"/>
                    </a:lnTo>
                    <a:lnTo>
                      <a:pt x="631469" y="434648"/>
                    </a:lnTo>
                    <a:lnTo>
                      <a:pt x="586364" y="340337"/>
                    </a:lnTo>
                    <a:lnTo>
                      <a:pt x="598666" y="221424"/>
                    </a:lnTo>
                    <a:lnTo>
                      <a:pt x="602766" y="168119"/>
                    </a:lnTo>
                    <a:lnTo>
                      <a:pt x="569963" y="123014"/>
                    </a:lnTo>
                    <a:lnTo>
                      <a:pt x="582264" y="94310"/>
                    </a:lnTo>
                    <a:lnTo>
                      <a:pt x="545360" y="65607"/>
                    </a:lnTo>
                    <a:lnTo>
                      <a:pt x="455150" y="73808"/>
                    </a:lnTo>
                    <a:lnTo>
                      <a:pt x="315735" y="0"/>
                    </a:lnTo>
                    <a:lnTo>
                      <a:pt x="229625" y="20502"/>
                    </a:lnTo>
                    <a:lnTo>
                      <a:pt x="147616" y="82009"/>
                    </a:lnTo>
                    <a:lnTo>
                      <a:pt x="77909" y="86110"/>
                    </a:lnTo>
                    <a:lnTo>
                      <a:pt x="36904" y="90210"/>
                    </a:lnTo>
                    <a:lnTo>
                      <a:pt x="0" y="188621"/>
                    </a:lnTo>
                    <a:lnTo>
                      <a:pt x="110712" y="209123"/>
                    </a:lnTo>
                    <a:lnTo>
                      <a:pt x="205023" y="241927"/>
                    </a:lnTo>
                    <a:lnTo>
                      <a:pt x="217324" y="332136"/>
                    </a:lnTo>
                    <a:lnTo>
                      <a:pt x="356739" y="360840"/>
                    </a:lnTo>
                    <a:lnTo>
                      <a:pt x="545360" y="332136"/>
                    </a:lnTo>
                    <a:lnTo>
                      <a:pt x="533059" y="356739"/>
                    </a:lnTo>
                    <a:lnTo>
                      <a:pt x="512556" y="418246"/>
                    </a:lnTo>
                    <a:lnTo>
                      <a:pt x="459250" y="418246"/>
                    </a:lnTo>
                    <a:lnTo>
                      <a:pt x="426447" y="377241"/>
                    </a:lnTo>
                    <a:lnTo>
                      <a:pt x="373141" y="410045"/>
                    </a:lnTo>
                    <a:lnTo>
                      <a:pt x="303433" y="451049"/>
                    </a:lnTo>
                    <a:lnTo>
                      <a:pt x="225525" y="438748"/>
                    </a:lnTo>
                    <a:lnTo>
                      <a:pt x="188621" y="463351"/>
                    </a:lnTo>
                    <a:lnTo>
                      <a:pt x="262429" y="492054"/>
                    </a:lnTo>
                    <a:lnTo>
                      <a:pt x="352639" y="553561"/>
                    </a:lnTo>
                    <a:lnTo>
                      <a:pt x="364940" y="598666"/>
                    </a:lnTo>
                    <a:lnTo>
                      <a:pt x="332137" y="619168"/>
                    </a:lnTo>
                    <a:lnTo>
                      <a:pt x="360840" y="692976"/>
                    </a:lnTo>
                    <a:lnTo>
                      <a:pt x="434648" y="668373"/>
                    </a:lnTo>
                    <a:lnTo>
                      <a:pt x="471552" y="594565"/>
                    </a:lnTo>
                    <a:lnTo>
                      <a:pt x="528958" y="483853"/>
                    </a:lnTo>
                    <a:lnTo>
                      <a:pt x="512556" y="602766"/>
                    </a:lnTo>
                    <a:lnTo>
                      <a:pt x="610967" y="643771"/>
                    </a:lnTo>
                    <a:lnTo>
                      <a:pt x="651972" y="672474"/>
                    </a:lnTo>
                    <a:lnTo>
                      <a:pt x="697076" y="664273"/>
                    </a:lnTo>
                    <a:lnTo>
                      <a:pt x="701177" y="446949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en-GB" sz="1100">
                  <a:solidFill>
                    <a:schemeClr val="bg1"/>
                  </a:solidFill>
                  <a:ea typeface="ＭＳ Ｐゴシック" charset="-128"/>
                </a:endParaRPr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2230573" y="2916879"/>
              <a:ext cx="132776" cy="167088"/>
            </a:xfrm>
            <a:custGeom>
              <a:avLst/>
              <a:gdLst>
                <a:gd name="connsiteX0" fmla="*/ 0 w 141732"/>
                <a:gd name="connsiteY0" fmla="*/ 9144 h 178308"/>
                <a:gd name="connsiteX1" fmla="*/ 0 w 141732"/>
                <a:gd name="connsiteY1" fmla="*/ 9144 h 178308"/>
                <a:gd name="connsiteX2" fmla="*/ 114300 w 141732"/>
                <a:gd name="connsiteY2" fmla="*/ 178308 h 178308"/>
                <a:gd name="connsiteX3" fmla="*/ 141732 w 141732"/>
                <a:gd name="connsiteY3" fmla="*/ 91440 h 178308"/>
                <a:gd name="connsiteX4" fmla="*/ 50292 w 141732"/>
                <a:gd name="connsiteY4" fmla="*/ 0 h 178308"/>
                <a:gd name="connsiteX5" fmla="*/ 0 w 141732"/>
                <a:gd name="connsiteY5" fmla="*/ 9144 h 1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732" h="178308">
                  <a:moveTo>
                    <a:pt x="0" y="9144"/>
                  </a:moveTo>
                  <a:lnTo>
                    <a:pt x="0" y="9144"/>
                  </a:lnTo>
                  <a:lnTo>
                    <a:pt x="114300" y="178308"/>
                  </a:lnTo>
                  <a:lnTo>
                    <a:pt x="141732" y="91440"/>
                  </a:lnTo>
                  <a:lnTo>
                    <a:pt x="50292" y="0"/>
                  </a:lnTo>
                  <a:lnTo>
                    <a:pt x="0" y="914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1972482" y="2658789"/>
              <a:ext cx="125316" cy="98463"/>
            </a:xfrm>
            <a:custGeom>
              <a:avLst/>
              <a:gdLst>
                <a:gd name="connsiteX0" fmla="*/ 32004 w 132588"/>
                <a:gd name="connsiteY0" fmla="*/ 0 h 105156"/>
                <a:gd name="connsiteX1" fmla="*/ 0 w 132588"/>
                <a:gd name="connsiteY1" fmla="*/ 64008 h 105156"/>
                <a:gd name="connsiteX2" fmla="*/ 132588 w 132588"/>
                <a:gd name="connsiteY2" fmla="*/ 105156 h 105156"/>
                <a:gd name="connsiteX3" fmla="*/ 32004 w 132588"/>
                <a:gd name="connsiteY3" fmla="*/ 0 h 10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88" h="105156">
                  <a:moveTo>
                    <a:pt x="32004" y="0"/>
                  </a:moveTo>
                  <a:lnTo>
                    <a:pt x="0" y="64008"/>
                  </a:lnTo>
                  <a:lnTo>
                    <a:pt x="132588" y="105156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92D050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4116281" y="2448436"/>
              <a:ext cx="73101" cy="86528"/>
            </a:xfrm>
            <a:custGeom>
              <a:avLst/>
              <a:gdLst>
                <a:gd name="connsiteX0" fmla="*/ 45720 w 77724"/>
                <a:gd name="connsiteY0" fmla="*/ 0 h 91440"/>
                <a:gd name="connsiteX1" fmla="*/ 0 w 77724"/>
                <a:gd name="connsiteY1" fmla="*/ 59436 h 91440"/>
                <a:gd name="connsiteX2" fmla="*/ 41148 w 77724"/>
                <a:gd name="connsiteY2" fmla="*/ 91440 h 91440"/>
                <a:gd name="connsiteX3" fmla="*/ 77724 w 77724"/>
                <a:gd name="connsiteY3" fmla="*/ 64008 h 91440"/>
                <a:gd name="connsiteX4" fmla="*/ 45720 w 77724"/>
                <a:gd name="connsiteY4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" h="91440">
                  <a:moveTo>
                    <a:pt x="45720" y="0"/>
                  </a:moveTo>
                  <a:lnTo>
                    <a:pt x="0" y="59436"/>
                  </a:lnTo>
                  <a:lnTo>
                    <a:pt x="41148" y="91440"/>
                  </a:lnTo>
                  <a:lnTo>
                    <a:pt x="77724" y="64008"/>
                  </a:lnTo>
                  <a:lnTo>
                    <a:pt x="45720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3622476" y="3436045"/>
              <a:ext cx="292404" cy="275994"/>
            </a:xfrm>
            <a:custGeom>
              <a:avLst/>
              <a:gdLst>
                <a:gd name="connsiteX0" fmla="*/ 219456 w 310896"/>
                <a:gd name="connsiteY0" fmla="*/ 169164 h 292608"/>
                <a:gd name="connsiteX1" fmla="*/ 164592 w 310896"/>
                <a:gd name="connsiteY1" fmla="*/ 4572 h 292608"/>
                <a:gd name="connsiteX2" fmla="*/ 100584 w 310896"/>
                <a:gd name="connsiteY2" fmla="*/ 0 h 292608"/>
                <a:gd name="connsiteX3" fmla="*/ 105156 w 310896"/>
                <a:gd name="connsiteY3" fmla="*/ 54864 h 292608"/>
                <a:gd name="connsiteX4" fmla="*/ 77724 w 310896"/>
                <a:gd name="connsiteY4" fmla="*/ 13716 h 292608"/>
                <a:gd name="connsiteX5" fmla="*/ 41148 w 310896"/>
                <a:gd name="connsiteY5" fmla="*/ 41148 h 292608"/>
                <a:gd name="connsiteX6" fmla="*/ 41148 w 310896"/>
                <a:gd name="connsiteY6" fmla="*/ 77724 h 292608"/>
                <a:gd name="connsiteX7" fmla="*/ 0 w 310896"/>
                <a:gd name="connsiteY7" fmla="*/ 96012 h 292608"/>
                <a:gd name="connsiteX8" fmla="*/ 123444 w 310896"/>
                <a:gd name="connsiteY8" fmla="*/ 118872 h 292608"/>
                <a:gd name="connsiteX9" fmla="*/ 141732 w 310896"/>
                <a:gd name="connsiteY9" fmla="*/ 182880 h 292608"/>
                <a:gd name="connsiteX10" fmla="*/ 141732 w 310896"/>
                <a:gd name="connsiteY10" fmla="*/ 233172 h 292608"/>
                <a:gd name="connsiteX11" fmla="*/ 283464 w 310896"/>
                <a:gd name="connsiteY11" fmla="*/ 292608 h 292608"/>
                <a:gd name="connsiteX12" fmla="*/ 274320 w 310896"/>
                <a:gd name="connsiteY12" fmla="*/ 224028 h 292608"/>
                <a:gd name="connsiteX13" fmla="*/ 310896 w 310896"/>
                <a:gd name="connsiteY13" fmla="*/ 192024 h 292608"/>
                <a:gd name="connsiteX14" fmla="*/ 219456 w 310896"/>
                <a:gd name="connsiteY14" fmla="*/ 169164 h 29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896" h="292608">
                  <a:moveTo>
                    <a:pt x="219456" y="169164"/>
                  </a:moveTo>
                  <a:lnTo>
                    <a:pt x="164592" y="4572"/>
                  </a:lnTo>
                  <a:lnTo>
                    <a:pt x="100584" y="0"/>
                  </a:lnTo>
                  <a:lnTo>
                    <a:pt x="105156" y="54864"/>
                  </a:lnTo>
                  <a:lnTo>
                    <a:pt x="77724" y="13716"/>
                  </a:lnTo>
                  <a:lnTo>
                    <a:pt x="41148" y="41148"/>
                  </a:lnTo>
                  <a:lnTo>
                    <a:pt x="41148" y="77724"/>
                  </a:lnTo>
                  <a:lnTo>
                    <a:pt x="0" y="96012"/>
                  </a:lnTo>
                  <a:lnTo>
                    <a:pt x="123444" y="118872"/>
                  </a:lnTo>
                  <a:lnTo>
                    <a:pt x="141732" y="182880"/>
                  </a:lnTo>
                  <a:lnTo>
                    <a:pt x="141732" y="233172"/>
                  </a:lnTo>
                  <a:lnTo>
                    <a:pt x="283464" y="292608"/>
                  </a:lnTo>
                  <a:lnTo>
                    <a:pt x="274320" y="224028"/>
                  </a:lnTo>
                  <a:lnTo>
                    <a:pt x="310896" y="192024"/>
                  </a:lnTo>
                  <a:lnTo>
                    <a:pt x="219456" y="169164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043180" y="3613577"/>
              <a:ext cx="116365" cy="128300"/>
            </a:xfrm>
            <a:custGeom>
              <a:avLst/>
              <a:gdLst>
                <a:gd name="connsiteX0" fmla="*/ 0 w 123444"/>
                <a:gd name="connsiteY0" fmla="*/ 0 h 137160"/>
                <a:gd name="connsiteX1" fmla="*/ 0 w 123444"/>
                <a:gd name="connsiteY1" fmla="*/ 137160 h 137160"/>
                <a:gd name="connsiteX2" fmla="*/ 68580 w 123444"/>
                <a:gd name="connsiteY2" fmla="*/ 114300 h 137160"/>
                <a:gd name="connsiteX3" fmla="*/ 68580 w 123444"/>
                <a:gd name="connsiteY3" fmla="*/ 114300 h 137160"/>
                <a:gd name="connsiteX4" fmla="*/ 123444 w 123444"/>
                <a:gd name="connsiteY4" fmla="*/ 54864 h 137160"/>
                <a:gd name="connsiteX5" fmla="*/ 0 w 123444"/>
                <a:gd name="connsiteY5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444" h="137160">
                  <a:moveTo>
                    <a:pt x="0" y="0"/>
                  </a:moveTo>
                  <a:lnTo>
                    <a:pt x="0" y="137160"/>
                  </a:lnTo>
                  <a:lnTo>
                    <a:pt x="68580" y="114300"/>
                  </a:lnTo>
                  <a:lnTo>
                    <a:pt x="68580" y="114300"/>
                  </a:lnTo>
                  <a:lnTo>
                    <a:pt x="123444" y="54864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2424516" y="3195858"/>
              <a:ext cx="29837" cy="91003"/>
            </a:xfrm>
            <a:custGeom>
              <a:avLst/>
              <a:gdLst>
                <a:gd name="connsiteX0" fmla="*/ 32004 w 32004"/>
                <a:gd name="connsiteY0" fmla="*/ 0 h 96012"/>
                <a:gd name="connsiteX1" fmla="*/ 0 w 32004"/>
                <a:gd name="connsiteY1" fmla="*/ 64008 h 96012"/>
                <a:gd name="connsiteX2" fmla="*/ 32004 w 32004"/>
                <a:gd name="connsiteY2" fmla="*/ 96012 h 96012"/>
                <a:gd name="connsiteX3" fmla="*/ 32004 w 32004"/>
                <a:gd name="connsiteY3" fmla="*/ 0 h 9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04" h="96012">
                  <a:moveTo>
                    <a:pt x="32004" y="0"/>
                  </a:moveTo>
                  <a:lnTo>
                    <a:pt x="0" y="64008"/>
                  </a:lnTo>
                  <a:lnTo>
                    <a:pt x="32004" y="96012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FFC000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2493141" y="3328631"/>
              <a:ext cx="93987" cy="173056"/>
            </a:xfrm>
            <a:custGeom>
              <a:avLst/>
              <a:gdLst>
                <a:gd name="connsiteX0" fmla="*/ 18288 w 100584"/>
                <a:gd name="connsiteY0" fmla="*/ 0 h 182880"/>
                <a:gd name="connsiteX1" fmla="*/ 0 w 100584"/>
                <a:gd name="connsiteY1" fmla="*/ 59436 h 182880"/>
                <a:gd name="connsiteX2" fmla="*/ 82296 w 100584"/>
                <a:gd name="connsiteY2" fmla="*/ 182880 h 182880"/>
                <a:gd name="connsiteX3" fmla="*/ 100584 w 100584"/>
                <a:gd name="connsiteY3" fmla="*/ 123444 h 182880"/>
                <a:gd name="connsiteX4" fmla="*/ 18288 w 100584"/>
                <a:gd name="connsiteY4" fmla="*/ 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84" h="182880">
                  <a:moveTo>
                    <a:pt x="18288" y="0"/>
                  </a:moveTo>
                  <a:lnTo>
                    <a:pt x="0" y="59436"/>
                  </a:lnTo>
                  <a:lnTo>
                    <a:pt x="82296" y="182880"/>
                  </a:lnTo>
                  <a:lnTo>
                    <a:pt x="100584" y="123444"/>
                  </a:lnTo>
                  <a:lnTo>
                    <a:pt x="18288" y="0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3098834" y="2930307"/>
              <a:ext cx="47739" cy="76084"/>
            </a:xfrm>
            <a:custGeom>
              <a:avLst/>
              <a:gdLst>
                <a:gd name="connsiteX0" fmla="*/ 0 w 50292"/>
                <a:gd name="connsiteY0" fmla="*/ 0 h 82296"/>
                <a:gd name="connsiteX1" fmla="*/ 41148 w 50292"/>
                <a:gd name="connsiteY1" fmla="*/ 82296 h 82296"/>
                <a:gd name="connsiteX2" fmla="*/ 50292 w 50292"/>
                <a:gd name="connsiteY2" fmla="*/ 27432 h 82296"/>
                <a:gd name="connsiteX3" fmla="*/ 0 w 50292"/>
                <a:gd name="connsiteY3" fmla="*/ 0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92" h="82296">
                  <a:moveTo>
                    <a:pt x="0" y="0"/>
                  </a:moveTo>
                  <a:lnTo>
                    <a:pt x="41148" y="82296"/>
                  </a:lnTo>
                  <a:lnTo>
                    <a:pt x="50292" y="27432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3146574" y="2985506"/>
              <a:ext cx="107413" cy="47739"/>
            </a:xfrm>
            <a:custGeom>
              <a:avLst/>
              <a:gdLst>
                <a:gd name="connsiteX0" fmla="*/ 114300 w 114300"/>
                <a:gd name="connsiteY0" fmla="*/ 50292 h 50292"/>
                <a:gd name="connsiteX1" fmla="*/ 18288 w 114300"/>
                <a:gd name="connsiteY1" fmla="*/ 0 h 50292"/>
                <a:gd name="connsiteX2" fmla="*/ 0 w 114300"/>
                <a:gd name="connsiteY2" fmla="*/ 50292 h 50292"/>
                <a:gd name="connsiteX3" fmla="*/ 64008 w 114300"/>
                <a:gd name="connsiteY3" fmla="*/ 50292 h 50292"/>
                <a:gd name="connsiteX4" fmla="*/ 114300 w 114300"/>
                <a:gd name="connsiteY4" fmla="*/ 50292 h 5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50292">
                  <a:moveTo>
                    <a:pt x="114300" y="50292"/>
                  </a:moveTo>
                  <a:lnTo>
                    <a:pt x="18288" y="0"/>
                  </a:lnTo>
                  <a:lnTo>
                    <a:pt x="0" y="50292"/>
                  </a:lnTo>
                  <a:lnTo>
                    <a:pt x="64008" y="50292"/>
                  </a:lnTo>
                  <a:lnTo>
                    <a:pt x="114300" y="50292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3080933" y="2873616"/>
              <a:ext cx="68625" cy="77576"/>
            </a:xfrm>
            <a:custGeom>
              <a:avLst/>
              <a:gdLst>
                <a:gd name="connsiteX0" fmla="*/ 0 w 73152"/>
                <a:gd name="connsiteY0" fmla="*/ 0 h 82296"/>
                <a:gd name="connsiteX1" fmla="*/ 4572 w 73152"/>
                <a:gd name="connsiteY1" fmla="*/ 45720 h 82296"/>
                <a:gd name="connsiteX2" fmla="*/ 73152 w 73152"/>
                <a:gd name="connsiteY2" fmla="*/ 82296 h 82296"/>
                <a:gd name="connsiteX3" fmla="*/ 73152 w 73152"/>
                <a:gd name="connsiteY3" fmla="*/ 82296 h 82296"/>
                <a:gd name="connsiteX4" fmla="*/ 68580 w 73152"/>
                <a:gd name="connsiteY4" fmla="*/ 36576 h 82296"/>
                <a:gd name="connsiteX5" fmla="*/ 0 w 73152"/>
                <a:gd name="connsiteY5" fmla="*/ 0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152" h="82296">
                  <a:moveTo>
                    <a:pt x="0" y="0"/>
                  </a:moveTo>
                  <a:lnTo>
                    <a:pt x="4572" y="45720"/>
                  </a:lnTo>
                  <a:lnTo>
                    <a:pt x="73152" y="82296"/>
                  </a:lnTo>
                  <a:lnTo>
                    <a:pt x="73152" y="82296"/>
                  </a:lnTo>
                  <a:lnTo>
                    <a:pt x="68580" y="36576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3215200" y="2969095"/>
              <a:ext cx="55199" cy="76084"/>
            </a:xfrm>
            <a:custGeom>
              <a:avLst/>
              <a:gdLst>
                <a:gd name="connsiteX0" fmla="*/ 0 w 59436"/>
                <a:gd name="connsiteY0" fmla="*/ 0 h 82296"/>
                <a:gd name="connsiteX1" fmla="*/ 50292 w 59436"/>
                <a:gd name="connsiteY1" fmla="*/ 82296 h 82296"/>
                <a:gd name="connsiteX2" fmla="*/ 59436 w 59436"/>
                <a:gd name="connsiteY2" fmla="*/ 54864 h 82296"/>
                <a:gd name="connsiteX3" fmla="*/ 0 w 59436"/>
                <a:gd name="connsiteY3" fmla="*/ 0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36" h="82296">
                  <a:moveTo>
                    <a:pt x="0" y="0"/>
                  </a:moveTo>
                  <a:lnTo>
                    <a:pt x="50292" y="82296"/>
                  </a:lnTo>
                  <a:lnTo>
                    <a:pt x="59436" y="54864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3503128" y="2964619"/>
              <a:ext cx="37296" cy="73101"/>
            </a:xfrm>
            <a:custGeom>
              <a:avLst/>
              <a:gdLst>
                <a:gd name="connsiteX0" fmla="*/ 0 w 41148"/>
                <a:gd name="connsiteY0" fmla="*/ 0 h 77724"/>
                <a:gd name="connsiteX1" fmla="*/ 9144 w 41148"/>
                <a:gd name="connsiteY1" fmla="*/ 77724 h 77724"/>
                <a:gd name="connsiteX2" fmla="*/ 41148 w 41148"/>
                <a:gd name="connsiteY2" fmla="*/ 45720 h 77724"/>
                <a:gd name="connsiteX3" fmla="*/ 0 w 41148"/>
                <a:gd name="connsiteY3" fmla="*/ 0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48" h="77724">
                  <a:moveTo>
                    <a:pt x="0" y="0"/>
                  </a:moveTo>
                  <a:lnTo>
                    <a:pt x="9144" y="77724"/>
                  </a:lnTo>
                  <a:lnTo>
                    <a:pt x="41148" y="45720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2643818" y="3536000"/>
              <a:ext cx="46247" cy="55198"/>
            </a:xfrm>
            <a:custGeom>
              <a:avLst/>
              <a:gdLst>
                <a:gd name="connsiteX0" fmla="*/ 0 w 50292"/>
                <a:gd name="connsiteY0" fmla="*/ 0 h 59436"/>
                <a:gd name="connsiteX1" fmla="*/ 50292 w 50292"/>
                <a:gd name="connsiteY1" fmla="*/ 59436 h 59436"/>
                <a:gd name="connsiteX2" fmla="*/ 0 w 50292"/>
                <a:gd name="connsiteY2" fmla="*/ 0 h 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92" h="59436">
                  <a:moveTo>
                    <a:pt x="0" y="0"/>
                  </a:moveTo>
                  <a:lnTo>
                    <a:pt x="50292" y="59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2719903" y="3609101"/>
              <a:ext cx="31329" cy="50723"/>
            </a:xfrm>
            <a:custGeom>
              <a:avLst/>
              <a:gdLst>
                <a:gd name="connsiteX0" fmla="*/ 4572 w 32004"/>
                <a:gd name="connsiteY0" fmla="*/ 0 h 54864"/>
                <a:gd name="connsiteX1" fmla="*/ 0 w 32004"/>
                <a:gd name="connsiteY1" fmla="*/ 54864 h 54864"/>
                <a:gd name="connsiteX2" fmla="*/ 32004 w 32004"/>
                <a:gd name="connsiteY2" fmla="*/ 45720 h 54864"/>
                <a:gd name="connsiteX3" fmla="*/ 4572 w 32004"/>
                <a:gd name="connsiteY3" fmla="*/ 0 h 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04" h="54864">
                  <a:moveTo>
                    <a:pt x="4572" y="0"/>
                  </a:moveTo>
                  <a:lnTo>
                    <a:pt x="0" y="54864"/>
                  </a:lnTo>
                  <a:lnTo>
                    <a:pt x="32004" y="45720"/>
                  </a:lnTo>
                  <a:lnTo>
                    <a:pt x="4572" y="0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2776592" y="3659825"/>
              <a:ext cx="25362" cy="91003"/>
            </a:xfrm>
            <a:custGeom>
              <a:avLst/>
              <a:gdLst>
                <a:gd name="connsiteX0" fmla="*/ 0 w 27432"/>
                <a:gd name="connsiteY0" fmla="*/ 0 h 96012"/>
                <a:gd name="connsiteX1" fmla="*/ 18288 w 27432"/>
                <a:gd name="connsiteY1" fmla="*/ 96012 h 96012"/>
                <a:gd name="connsiteX2" fmla="*/ 27432 w 27432"/>
                <a:gd name="connsiteY2" fmla="*/ 59436 h 96012"/>
                <a:gd name="connsiteX3" fmla="*/ 0 w 27432"/>
                <a:gd name="connsiteY3" fmla="*/ 0 h 9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" h="96012">
                  <a:moveTo>
                    <a:pt x="0" y="0"/>
                  </a:moveTo>
                  <a:lnTo>
                    <a:pt x="18288" y="96012"/>
                  </a:lnTo>
                  <a:lnTo>
                    <a:pt x="27432" y="59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3485226" y="3234646"/>
              <a:ext cx="8951" cy="64149"/>
            </a:xfrm>
            <a:custGeom>
              <a:avLst/>
              <a:gdLst>
                <a:gd name="connsiteX0" fmla="*/ 9144 w 9144"/>
                <a:gd name="connsiteY0" fmla="*/ 0 h 68580"/>
                <a:gd name="connsiteX1" fmla="*/ 0 w 9144"/>
                <a:gd name="connsiteY1" fmla="*/ 68580 h 68580"/>
                <a:gd name="connsiteX2" fmla="*/ 9144 w 9144"/>
                <a:gd name="connsiteY2" fmla="*/ 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" h="68580">
                  <a:moveTo>
                    <a:pt x="9144" y="0"/>
                  </a:moveTo>
                  <a:lnTo>
                    <a:pt x="0" y="68580"/>
                  </a:lnTo>
                  <a:lnTo>
                    <a:pt x="9144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3519537" y="3183922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A0C6"/>
            </a:solidFill>
            <a:ln w="76200" cmpd="sng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/>
            <a:lstStyle/>
            <a:p>
              <a:endParaRPr lang="en-GB" sz="1100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936801" y="4368457"/>
              <a:ext cx="232730" cy="70117"/>
            </a:xfrm>
            <a:custGeom>
              <a:avLst/>
              <a:gdLst>
                <a:gd name="connsiteX0" fmla="*/ 246888 w 246888"/>
                <a:gd name="connsiteY0" fmla="*/ 0 h 73152"/>
                <a:gd name="connsiteX1" fmla="*/ 32004 w 246888"/>
                <a:gd name="connsiteY1" fmla="*/ 0 h 73152"/>
                <a:gd name="connsiteX2" fmla="*/ 0 w 246888"/>
                <a:gd name="connsiteY2" fmla="*/ 36576 h 73152"/>
                <a:gd name="connsiteX3" fmla="*/ 77724 w 246888"/>
                <a:gd name="connsiteY3" fmla="*/ 45720 h 73152"/>
                <a:gd name="connsiteX4" fmla="*/ 128016 w 246888"/>
                <a:gd name="connsiteY4" fmla="*/ 73152 h 73152"/>
                <a:gd name="connsiteX5" fmla="*/ 246888 w 246888"/>
                <a:gd name="connsiteY5" fmla="*/ 0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888" h="73152">
                  <a:moveTo>
                    <a:pt x="246888" y="0"/>
                  </a:moveTo>
                  <a:lnTo>
                    <a:pt x="32004" y="0"/>
                  </a:lnTo>
                  <a:lnTo>
                    <a:pt x="0" y="36576"/>
                  </a:lnTo>
                  <a:lnTo>
                    <a:pt x="77724" y="45720"/>
                  </a:lnTo>
                  <a:lnTo>
                    <a:pt x="128016" y="73152"/>
                  </a:lnTo>
                  <a:lnTo>
                    <a:pt x="246888" y="0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5247109" y="4580300"/>
              <a:ext cx="201401" cy="128300"/>
            </a:xfrm>
            <a:custGeom>
              <a:avLst/>
              <a:gdLst>
                <a:gd name="connsiteX0" fmla="*/ 214884 w 214884"/>
                <a:gd name="connsiteY0" fmla="*/ 50292 h 137160"/>
                <a:gd name="connsiteX1" fmla="*/ 132588 w 214884"/>
                <a:gd name="connsiteY1" fmla="*/ 0 h 137160"/>
                <a:gd name="connsiteX2" fmla="*/ 0 w 214884"/>
                <a:gd name="connsiteY2" fmla="*/ 22860 h 137160"/>
                <a:gd name="connsiteX3" fmla="*/ 73152 w 214884"/>
                <a:gd name="connsiteY3" fmla="*/ 86868 h 137160"/>
                <a:gd name="connsiteX4" fmla="*/ 128016 w 214884"/>
                <a:gd name="connsiteY4" fmla="*/ 137160 h 137160"/>
                <a:gd name="connsiteX5" fmla="*/ 214884 w 214884"/>
                <a:gd name="connsiteY5" fmla="*/ 50292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884" h="137160">
                  <a:moveTo>
                    <a:pt x="214884" y="50292"/>
                  </a:moveTo>
                  <a:lnTo>
                    <a:pt x="132588" y="0"/>
                  </a:lnTo>
                  <a:lnTo>
                    <a:pt x="0" y="22860"/>
                  </a:lnTo>
                  <a:lnTo>
                    <a:pt x="73152" y="86868"/>
                  </a:lnTo>
                  <a:lnTo>
                    <a:pt x="128016" y="137160"/>
                  </a:lnTo>
                  <a:lnTo>
                    <a:pt x="214884" y="50292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5482822" y="4596710"/>
              <a:ext cx="134267" cy="137250"/>
            </a:xfrm>
            <a:custGeom>
              <a:avLst/>
              <a:gdLst>
                <a:gd name="connsiteX0" fmla="*/ 100584 w 141732"/>
                <a:gd name="connsiteY0" fmla="*/ 0 h 146304"/>
                <a:gd name="connsiteX1" fmla="*/ 32004 w 141732"/>
                <a:gd name="connsiteY1" fmla="*/ 54864 h 146304"/>
                <a:gd name="connsiteX2" fmla="*/ 32004 w 141732"/>
                <a:gd name="connsiteY2" fmla="*/ 91440 h 146304"/>
                <a:gd name="connsiteX3" fmla="*/ 0 w 141732"/>
                <a:gd name="connsiteY3" fmla="*/ 114300 h 146304"/>
                <a:gd name="connsiteX4" fmla="*/ 96012 w 141732"/>
                <a:gd name="connsiteY4" fmla="*/ 146304 h 146304"/>
                <a:gd name="connsiteX5" fmla="*/ 141732 w 141732"/>
                <a:gd name="connsiteY5" fmla="*/ 91440 h 146304"/>
                <a:gd name="connsiteX6" fmla="*/ 100584 w 141732"/>
                <a:gd name="connsiteY6" fmla="*/ 0 h 14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32" h="146304">
                  <a:moveTo>
                    <a:pt x="100584" y="0"/>
                  </a:moveTo>
                  <a:lnTo>
                    <a:pt x="32004" y="54864"/>
                  </a:lnTo>
                  <a:lnTo>
                    <a:pt x="32004" y="91440"/>
                  </a:lnTo>
                  <a:lnTo>
                    <a:pt x="0" y="114300"/>
                  </a:lnTo>
                  <a:lnTo>
                    <a:pt x="96012" y="146304"/>
                  </a:lnTo>
                  <a:lnTo>
                    <a:pt x="141732" y="91440"/>
                  </a:lnTo>
                  <a:lnTo>
                    <a:pt x="100584" y="0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5629023" y="4631024"/>
              <a:ext cx="278978" cy="132775"/>
            </a:xfrm>
            <a:custGeom>
              <a:avLst/>
              <a:gdLst>
                <a:gd name="connsiteX0" fmla="*/ 173736 w 297180"/>
                <a:gd name="connsiteY0" fmla="*/ 9144 h 141732"/>
                <a:gd name="connsiteX1" fmla="*/ 100584 w 297180"/>
                <a:gd name="connsiteY1" fmla="*/ 0 h 141732"/>
                <a:gd name="connsiteX2" fmla="*/ 18288 w 297180"/>
                <a:gd name="connsiteY2" fmla="*/ 45720 h 141732"/>
                <a:gd name="connsiteX3" fmla="*/ 0 w 297180"/>
                <a:gd name="connsiteY3" fmla="*/ 123444 h 141732"/>
                <a:gd name="connsiteX4" fmla="*/ 73152 w 297180"/>
                <a:gd name="connsiteY4" fmla="*/ 141732 h 141732"/>
                <a:gd name="connsiteX5" fmla="*/ 146304 w 297180"/>
                <a:gd name="connsiteY5" fmla="*/ 123444 h 141732"/>
                <a:gd name="connsiteX6" fmla="*/ 297180 w 297180"/>
                <a:gd name="connsiteY6" fmla="*/ 68580 h 141732"/>
                <a:gd name="connsiteX7" fmla="*/ 201168 w 297180"/>
                <a:gd name="connsiteY7" fmla="*/ 64008 h 141732"/>
                <a:gd name="connsiteX8" fmla="*/ 173736 w 297180"/>
                <a:gd name="connsiteY8" fmla="*/ 9144 h 14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180" h="141732">
                  <a:moveTo>
                    <a:pt x="173736" y="9144"/>
                  </a:moveTo>
                  <a:lnTo>
                    <a:pt x="100584" y="0"/>
                  </a:lnTo>
                  <a:lnTo>
                    <a:pt x="18288" y="45720"/>
                  </a:lnTo>
                  <a:lnTo>
                    <a:pt x="0" y="123444"/>
                  </a:lnTo>
                  <a:lnTo>
                    <a:pt x="73152" y="141732"/>
                  </a:lnTo>
                  <a:lnTo>
                    <a:pt x="146304" y="123444"/>
                  </a:lnTo>
                  <a:lnTo>
                    <a:pt x="297180" y="68580"/>
                  </a:lnTo>
                  <a:lnTo>
                    <a:pt x="201168" y="64008"/>
                  </a:lnTo>
                  <a:lnTo>
                    <a:pt x="173736" y="9144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5809539" y="4580300"/>
              <a:ext cx="244665" cy="119348"/>
            </a:xfrm>
            <a:custGeom>
              <a:avLst/>
              <a:gdLst>
                <a:gd name="connsiteX0" fmla="*/ 260604 w 260604"/>
                <a:gd name="connsiteY0" fmla="*/ 114300 h 128016"/>
                <a:gd name="connsiteX1" fmla="*/ 214884 w 260604"/>
                <a:gd name="connsiteY1" fmla="*/ 32004 h 128016"/>
                <a:gd name="connsiteX2" fmla="*/ 182880 w 260604"/>
                <a:gd name="connsiteY2" fmla="*/ 82296 h 128016"/>
                <a:gd name="connsiteX3" fmla="*/ 141732 w 260604"/>
                <a:gd name="connsiteY3" fmla="*/ 41148 h 128016"/>
                <a:gd name="connsiteX4" fmla="*/ 100584 w 260604"/>
                <a:gd name="connsiteY4" fmla="*/ 45720 h 128016"/>
                <a:gd name="connsiteX5" fmla="*/ 36576 w 260604"/>
                <a:gd name="connsiteY5" fmla="*/ 0 h 128016"/>
                <a:gd name="connsiteX6" fmla="*/ 0 w 260604"/>
                <a:gd name="connsiteY6" fmla="*/ 22860 h 128016"/>
                <a:gd name="connsiteX7" fmla="*/ 45720 w 260604"/>
                <a:gd name="connsiteY7" fmla="*/ 77724 h 128016"/>
                <a:gd name="connsiteX8" fmla="*/ 123444 w 260604"/>
                <a:gd name="connsiteY8" fmla="*/ 128016 h 128016"/>
                <a:gd name="connsiteX9" fmla="*/ 123444 w 260604"/>
                <a:gd name="connsiteY9" fmla="*/ 128016 h 128016"/>
                <a:gd name="connsiteX10" fmla="*/ 260604 w 260604"/>
                <a:gd name="connsiteY10" fmla="*/ 114300 h 12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0604" h="128016">
                  <a:moveTo>
                    <a:pt x="260604" y="114300"/>
                  </a:moveTo>
                  <a:lnTo>
                    <a:pt x="214884" y="32004"/>
                  </a:lnTo>
                  <a:lnTo>
                    <a:pt x="182880" y="82296"/>
                  </a:lnTo>
                  <a:lnTo>
                    <a:pt x="141732" y="41148"/>
                  </a:lnTo>
                  <a:lnTo>
                    <a:pt x="100584" y="45720"/>
                  </a:lnTo>
                  <a:lnTo>
                    <a:pt x="36576" y="0"/>
                  </a:lnTo>
                  <a:lnTo>
                    <a:pt x="0" y="22860"/>
                  </a:lnTo>
                  <a:lnTo>
                    <a:pt x="45720" y="77724"/>
                  </a:lnTo>
                  <a:lnTo>
                    <a:pt x="123444" y="128016"/>
                  </a:lnTo>
                  <a:lnTo>
                    <a:pt x="123444" y="128016"/>
                  </a:lnTo>
                  <a:lnTo>
                    <a:pt x="260604" y="114300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6062717" y="4755710"/>
              <a:ext cx="322241" cy="176039"/>
            </a:xfrm>
            <a:custGeom>
              <a:avLst/>
              <a:gdLst>
                <a:gd name="connsiteX0" fmla="*/ 251460 w 342900"/>
                <a:gd name="connsiteY0" fmla="*/ 68580 h 187452"/>
                <a:gd name="connsiteX1" fmla="*/ 173736 w 342900"/>
                <a:gd name="connsiteY1" fmla="*/ 0 h 187452"/>
                <a:gd name="connsiteX2" fmla="*/ 132588 w 342900"/>
                <a:gd name="connsiteY2" fmla="*/ 22860 h 187452"/>
                <a:gd name="connsiteX3" fmla="*/ 0 w 342900"/>
                <a:gd name="connsiteY3" fmla="*/ 36576 h 187452"/>
                <a:gd name="connsiteX4" fmla="*/ 41148 w 342900"/>
                <a:gd name="connsiteY4" fmla="*/ 86868 h 187452"/>
                <a:gd name="connsiteX5" fmla="*/ 146304 w 342900"/>
                <a:gd name="connsiteY5" fmla="*/ 105156 h 187452"/>
                <a:gd name="connsiteX6" fmla="*/ 224028 w 342900"/>
                <a:gd name="connsiteY6" fmla="*/ 169164 h 187452"/>
                <a:gd name="connsiteX7" fmla="*/ 292608 w 342900"/>
                <a:gd name="connsiteY7" fmla="*/ 187452 h 187452"/>
                <a:gd name="connsiteX8" fmla="*/ 342900 w 342900"/>
                <a:gd name="connsiteY8" fmla="*/ 155448 h 187452"/>
                <a:gd name="connsiteX9" fmla="*/ 251460 w 342900"/>
                <a:gd name="connsiteY9" fmla="*/ 68580 h 18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87452">
                  <a:moveTo>
                    <a:pt x="251460" y="68580"/>
                  </a:moveTo>
                  <a:lnTo>
                    <a:pt x="173736" y="0"/>
                  </a:lnTo>
                  <a:lnTo>
                    <a:pt x="132588" y="22860"/>
                  </a:lnTo>
                  <a:lnTo>
                    <a:pt x="0" y="36576"/>
                  </a:lnTo>
                  <a:lnTo>
                    <a:pt x="41148" y="86868"/>
                  </a:lnTo>
                  <a:lnTo>
                    <a:pt x="146304" y="105156"/>
                  </a:lnTo>
                  <a:lnTo>
                    <a:pt x="224028" y="169164"/>
                  </a:lnTo>
                  <a:lnTo>
                    <a:pt x="292608" y="187452"/>
                  </a:lnTo>
                  <a:lnTo>
                    <a:pt x="342900" y="155448"/>
                  </a:lnTo>
                  <a:lnTo>
                    <a:pt x="251460" y="6858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6175044" y="4605662"/>
              <a:ext cx="592267" cy="116365"/>
            </a:xfrm>
            <a:custGeom>
              <a:avLst/>
              <a:gdLst>
                <a:gd name="connsiteX0" fmla="*/ 105156 w 630936"/>
                <a:gd name="connsiteY0" fmla="*/ 0 h 123444"/>
                <a:gd name="connsiteX1" fmla="*/ 0 w 630936"/>
                <a:gd name="connsiteY1" fmla="*/ 68580 h 123444"/>
                <a:gd name="connsiteX2" fmla="*/ 0 w 630936"/>
                <a:gd name="connsiteY2" fmla="*/ 109728 h 123444"/>
                <a:gd name="connsiteX3" fmla="*/ 105156 w 630936"/>
                <a:gd name="connsiteY3" fmla="*/ 109728 h 123444"/>
                <a:gd name="connsiteX4" fmla="*/ 365760 w 630936"/>
                <a:gd name="connsiteY4" fmla="*/ 123444 h 123444"/>
                <a:gd name="connsiteX5" fmla="*/ 630936 w 630936"/>
                <a:gd name="connsiteY5" fmla="*/ 4572 h 123444"/>
                <a:gd name="connsiteX6" fmla="*/ 443484 w 630936"/>
                <a:gd name="connsiteY6" fmla="*/ 68580 h 123444"/>
                <a:gd name="connsiteX7" fmla="*/ 397764 w 630936"/>
                <a:gd name="connsiteY7" fmla="*/ 36576 h 123444"/>
                <a:gd name="connsiteX8" fmla="*/ 283464 w 630936"/>
                <a:gd name="connsiteY8" fmla="*/ 73152 h 123444"/>
                <a:gd name="connsiteX9" fmla="*/ 205740 w 630936"/>
                <a:gd name="connsiteY9" fmla="*/ 32004 h 123444"/>
                <a:gd name="connsiteX10" fmla="*/ 105156 w 630936"/>
                <a:gd name="connsiteY10" fmla="*/ 0 h 12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936" h="123444">
                  <a:moveTo>
                    <a:pt x="105156" y="0"/>
                  </a:moveTo>
                  <a:lnTo>
                    <a:pt x="0" y="68580"/>
                  </a:lnTo>
                  <a:lnTo>
                    <a:pt x="0" y="109728"/>
                  </a:lnTo>
                  <a:lnTo>
                    <a:pt x="105156" y="109728"/>
                  </a:lnTo>
                  <a:lnTo>
                    <a:pt x="365760" y="123444"/>
                  </a:lnTo>
                  <a:lnTo>
                    <a:pt x="630936" y="4572"/>
                  </a:lnTo>
                  <a:lnTo>
                    <a:pt x="443484" y="68580"/>
                  </a:lnTo>
                  <a:lnTo>
                    <a:pt x="397764" y="36576"/>
                  </a:lnTo>
                  <a:lnTo>
                    <a:pt x="283464" y="73152"/>
                  </a:lnTo>
                  <a:lnTo>
                    <a:pt x="205740" y="32004"/>
                  </a:lnTo>
                  <a:lnTo>
                    <a:pt x="105156" y="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6806099" y="4729487"/>
              <a:ext cx="296879" cy="258091"/>
            </a:xfrm>
            <a:custGeom>
              <a:avLst/>
              <a:gdLst>
                <a:gd name="connsiteX0" fmla="*/ 0 w 333756"/>
                <a:gd name="connsiteY0" fmla="*/ 233172 h 274320"/>
                <a:gd name="connsiteX1" fmla="*/ 82296 w 333756"/>
                <a:gd name="connsiteY1" fmla="*/ 274320 h 274320"/>
                <a:gd name="connsiteX2" fmla="*/ 141732 w 333756"/>
                <a:gd name="connsiteY2" fmla="*/ 237744 h 274320"/>
                <a:gd name="connsiteX3" fmla="*/ 192024 w 333756"/>
                <a:gd name="connsiteY3" fmla="*/ 237744 h 274320"/>
                <a:gd name="connsiteX4" fmla="*/ 310896 w 333756"/>
                <a:gd name="connsiteY4" fmla="*/ 114300 h 274320"/>
                <a:gd name="connsiteX5" fmla="*/ 310896 w 333756"/>
                <a:gd name="connsiteY5" fmla="*/ 54864 h 274320"/>
                <a:gd name="connsiteX6" fmla="*/ 333756 w 333756"/>
                <a:gd name="connsiteY6" fmla="*/ 18288 h 274320"/>
                <a:gd name="connsiteX7" fmla="*/ 283464 w 333756"/>
                <a:gd name="connsiteY7" fmla="*/ 0 h 274320"/>
                <a:gd name="connsiteX8" fmla="*/ 210312 w 333756"/>
                <a:gd name="connsiteY8" fmla="*/ 41148 h 274320"/>
                <a:gd name="connsiteX9" fmla="*/ 214884 w 333756"/>
                <a:gd name="connsiteY9" fmla="*/ 86868 h 274320"/>
                <a:gd name="connsiteX10" fmla="*/ 192024 w 333756"/>
                <a:gd name="connsiteY10" fmla="*/ 105156 h 274320"/>
                <a:gd name="connsiteX11" fmla="*/ 164592 w 333756"/>
                <a:gd name="connsiteY11" fmla="*/ 82296 h 274320"/>
                <a:gd name="connsiteX12" fmla="*/ 150876 w 333756"/>
                <a:gd name="connsiteY12" fmla="*/ 100584 h 274320"/>
                <a:gd name="connsiteX13" fmla="*/ 100584 w 333756"/>
                <a:gd name="connsiteY13" fmla="*/ 73152 h 274320"/>
                <a:gd name="connsiteX14" fmla="*/ 36576 w 333756"/>
                <a:gd name="connsiteY14" fmla="*/ 150876 h 274320"/>
                <a:gd name="connsiteX15" fmla="*/ 0 w 333756"/>
                <a:gd name="connsiteY15" fmla="*/ 233172 h 274320"/>
                <a:gd name="connsiteX0" fmla="*/ 0 w 333756"/>
                <a:gd name="connsiteY0" fmla="*/ 233172 h 274320"/>
                <a:gd name="connsiteX1" fmla="*/ 82296 w 333756"/>
                <a:gd name="connsiteY1" fmla="*/ 274320 h 274320"/>
                <a:gd name="connsiteX2" fmla="*/ 141732 w 333756"/>
                <a:gd name="connsiteY2" fmla="*/ 237744 h 274320"/>
                <a:gd name="connsiteX3" fmla="*/ 192024 w 333756"/>
                <a:gd name="connsiteY3" fmla="*/ 237744 h 274320"/>
                <a:gd name="connsiteX4" fmla="*/ 310896 w 333756"/>
                <a:gd name="connsiteY4" fmla="*/ 114300 h 274320"/>
                <a:gd name="connsiteX5" fmla="*/ 310896 w 333756"/>
                <a:gd name="connsiteY5" fmla="*/ 54864 h 274320"/>
                <a:gd name="connsiteX6" fmla="*/ 333756 w 333756"/>
                <a:gd name="connsiteY6" fmla="*/ 18288 h 274320"/>
                <a:gd name="connsiteX7" fmla="*/ 283464 w 333756"/>
                <a:gd name="connsiteY7" fmla="*/ 0 h 274320"/>
                <a:gd name="connsiteX8" fmla="*/ 210312 w 333756"/>
                <a:gd name="connsiteY8" fmla="*/ 41148 h 274320"/>
                <a:gd name="connsiteX9" fmla="*/ 214884 w 333756"/>
                <a:gd name="connsiteY9" fmla="*/ 86868 h 274320"/>
                <a:gd name="connsiteX10" fmla="*/ 192024 w 333756"/>
                <a:gd name="connsiteY10" fmla="*/ 105156 h 274320"/>
                <a:gd name="connsiteX11" fmla="*/ 164592 w 333756"/>
                <a:gd name="connsiteY11" fmla="*/ 82296 h 274320"/>
                <a:gd name="connsiteX12" fmla="*/ 150876 w 333756"/>
                <a:gd name="connsiteY12" fmla="*/ 100584 h 274320"/>
                <a:gd name="connsiteX13" fmla="*/ 100584 w 333756"/>
                <a:gd name="connsiteY13" fmla="*/ 73152 h 274320"/>
                <a:gd name="connsiteX14" fmla="*/ 36576 w 333756"/>
                <a:gd name="connsiteY14" fmla="*/ 150876 h 274320"/>
                <a:gd name="connsiteX15" fmla="*/ 13716 w 333756"/>
                <a:gd name="connsiteY15" fmla="*/ 178308 h 274320"/>
                <a:gd name="connsiteX16" fmla="*/ 0 w 333756"/>
                <a:gd name="connsiteY16" fmla="*/ 233172 h 274320"/>
                <a:gd name="connsiteX0" fmla="*/ 0 w 333756"/>
                <a:gd name="connsiteY0" fmla="*/ 233172 h 274320"/>
                <a:gd name="connsiteX1" fmla="*/ 82296 w 333756"/>
                <a:gd name="connsiteY1" fmla="*/ 274320 h 274320"/>
                <a:gd name="connsiteX2" fmla="*/ 141732 w 333756"/>
                <a:gd name="connsiteY2" fmla="*/ 237744 h 274320"/>
                <a:gd name="connsiteX3" fmla="*/ 192024 w 333756"/>
                <a:gd name="connsiteY3" fmla="*/ 237744 h 274320"/>
                <a:gd name="connsiteX4" fmla="*/ 310896 w 333756"/>
                <a:gd name="connsiteY4" fmla="*/ 114300 h 274320"/>
                <a:gd name="connsiteX5" fmla="*/ 310896 w 333756"/>
                <a:gd name="connsiteY5" fmla="*/ 54864 h 274320"/>
                <a:gd name="connsiteX6" fmla="*/ 333756 w 333756"/>
                <a:gd name="connsiteY6" fmla="*/ 18288 h 274320"/>
                <a:gd name="connsiteX7" fmla="*/ 283464 w 333756"/>
                <a:gd name="connsiteY7" fmla="*/ 0 h 274320"/>
                <a:gd name="connsiteX8" fmla="*/ 210312 w 333756"/>
                <a:gd name="connsiteY8" fmla="*/ 41148 h 274320"/>
                <a:gd name="connsiteX9" fmla="*/ 214884 w 333756"/>
                <a:gd name="connsiteY9" fmla="*/ 86868 h 274320"/>
                <a:gd name="connsiteX10" fmla="*/ 192024 w 333756"/>
                <a:gd name="connsiteY10" fmla="*/ 105156 h 274320"/>
                <a:gd name="connsiteX11" fmla="*/ 164592 w 333756"/>
                <a:gd name="connsiteY11" fmla="*/ 82296 h 274320"/>
                <a:gd name="connsiteX12" fmla="*/ 150876 w 333756"/>
                <a:gd name="connsiteY12" fmla="*/ 100584 h 274320"/>
                <a:gd name="connsiteX13" fmla="*/ 100584 w 333756"/>
                <a:gd name="connsiteY13" fmla="*/ 73152 h 274320"/>
                <a:gd name="connsiteX14" fmla="*/ 36576 w 333756"/>
                <a:gd name="connsiteY14" fmla="*/ 150876 h 274320"/>
                <a:gd name="connsiteX15" fmla="*/ 96012 w 333756"/>
                <a:gd name="connsiteY15" fmla="*/ 178308 h 274320"/>
                <a:gd name="connsiteX16" fmla="*/ 0 w 333756"/>
                <a:gd name="connsiteY16" fmla="*/ 233172 h 274320"/>
                <a:gd name="connsiteX0" fmla="*/ 0 w 333756"/>
                <a:gd name="connsiteY0" fmla="*/ 233172 h 274320"/>
                <a:gd name="connsiteX1" fmla="*/ 82296 w 333756"/>
                <a:gd name="connsiteY1" fmla="*/ 274320 h 274320"/>
                <a:gd name="connsiteX2" fmla="*/ 141732 w 333756"/>
                <a:gd name="connsiteY2" fmla="*/ 237744 h 274320"/>
                <a:gd name="connsiteX3" fmla="*/ 192024 w 333756"/>
                <a:gd name="connsiteY3" fmla="*/ 237744 h 274320"/>
                <a:gd name="connsiteX4" fmla="*/ 310896 w 333756"/>
                <a:gd name="connsiteY4" fmla="*/ 114300 h 274320"/>
                <a:gd name="connsiteX5" fmla="*/ 310896 w 333756"/>
                <a:gd name="connsiteY5" fmla="*/ 54864 h 274320"/>
                <a:gd name="connsiteX6" fmla="*/ 333756 w 333756"/>
                <a:gd name="connsiteY6" fmla="*/ 18288 h 274320"/>
                <a:gd name="connsiteX7" fmla="*/ 283464 w 333756"/>
                <a:gd name="connsiteY7" fmla="*/ 0 h 274320"/>
                <a:gd name="connsiteX8" fmla="*/ 210312 w 333756"/>
                <a:gd name="connsiteY8" fmla="*/ 41148 h 274320"/>
                <a:gd name="connsiteX9" fmla="*/ 214884 w 333756"/>
                <a:gd name="connsiteY9" fmla="*/ 86868 h 274320"/>
                <a:gd name="connsiteX10" fmla="*/ 192024 w 333756"/>
                <a:gd name="connsiteY10" fmla="*/ 105156 h 274320"/>
                <a:gd name="connsiteX11" fmla="*/ 164592 w 333756"/>
                <a:gd name="connsiteY11" fmla="*/ 82296 h 274320"/>
                <a:gd name="connsiteX12" fmla="*/ 150876 w 333756"/>
                <a:gd name="connsiteY12" fmla="*/ 100584 h 274320"/>
                <a:gd name="connsiteX13" fmla="*/ 100584 w 333756"/>
                <a:gd name="connsiteY13" fmla="*/ 73152 h 274320"/>
                <a:gd name="connsiteX14" fmla="*/ 36576 w 333756"/>
                <a:gd name="connsiteY14" fmla="*/ 150876 h 274320"/>
                <a:gd name="connsiteX15" fmla="*/ 96012 w 333756"/>
                <a:gd name="connsiteY15" fmla="*/ 178308 h 274320"/>
                <a:gd name="connsiteX16" fmla="*/ 22860 w 333756"/>
                <a:gd name="connsiteY16" fmla="*/ 205740 h 274320"/>
                <a:gd name="connsiteX17" fmla="*/ 0 w 333756"/>
                <a:gd name="connsiteY17" fmla="*/ 233172 h 274320"/>
                <a:gd name="connsiteX0" fmla="*/ 0 w 315468"/>
                <a:gd name="connsiteY0" fmla="*/ 233172 h 274320"/>
                <a:gd name="connsiteX1" fmla="*/ 64008 w 315468"/>
                <a:gd name="connsiteY1" fmla="*/ 274320 h 274320"/>
                <a:gd name="connsiteX2" fmla="*/ 123444 w 315468"/>
                <a:gd name="connsiteY2" fmla="*/ 237744 h 274320"/>
                <a:gd name="connsiteX3" fmla="*/ 173736 w 315468"/>
                <a:gd name="connsiteY3" fmla="*/ 237744 h 274320"/>
                <a:gd name="connsiteX4" fmla="*/ 292608 w 315468"/>
                <a:gd name="connsiteY4" fmla="*/ 114300 h 274320"/>
                <a:gd name="connsiteX5" fmla="*/ 292608 w 315468"/>
                <a:gd name="connsiteY5" fmla="*/ 54864 h 274320"/>
                <a:gd name="connsiteX6" fmla="*/ 315468 w 315468"/>
                <a:gd name="connsiteY6" fmla="*/ 18288 h 274320"/>
                <a:gd name="connsiteX7" fmla="*/ 265176 w 315468"/>
                <a:gd name="connsiteY7" fmla="*/ 0 h 274320"/>
                <a:gd name="connsiteX8" fmla="*/ 192024 w 315468"/>
                <a:gd name="connsiteY8" fmla="*/ 41148 h 274320"/>
                <a:gd name="connsiteX9" fmla="*/ 196596 w 315468"/>
                <a:gd name="connsiteY9" fmla="*/ 86868 h 274320"/>
                <a:gd name="connsiteX10" fmla="*/ 173736 w 315468"/>
                <a:gd name="connsiteY10" fmla="*/ 105156 h 274320"/>
                <a:gd name="connsiteX11" fmla="*/ 146304 w 315468"/>
                <a:gd name="connsiteY11" fmla="*/ 82296 h 274320"/>
                <a:gd name="connsiteX12" fmla="*/ 132588 w 315468"/>
                <a:gd name="connsiteY12" fmla="*/ 100584 h 274320"/>
                <a:gd name="connsiteX13" fmla="*/ 82296 w 315468"/>
                <a:gd name="connsiteY13" fmla="*/ 73152 h 274320"/>
                <a:gd name="connsiteX14" fmla="*/ 18288 w 315468"/>
                <a:gd name="connsiteY14" fmla="*/ 150876 h 274320"/>
                <a:gd name="connsiteX15" fmla="*/ 77724 w 315468"/>
                <a:gd name="connsiteY15" fmla="*/ 178308 h 274320"/>
                <a:gd name="connsiteX16" fmla="*/ 4572 w 315468"/>
                <a:gd name="connsiteY16" fmla="*/ 205740 h 274320"/>
                <a:gd name="connsiteX17" fmla="*/ 0 w 315468"/>
                <a:gd name="connsiteY17" fmla="*/ 233172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5468" h="274320">
                  <a:moveTo>
                    <a:pt x="0" y="233172"/>
                  </a:moveTo>
                  <a:lnTo>
                    <a:pt x="64008" y="274320"/>
                  </a:lnTo>
                  <a:lnTo>
                    <a:pt x="123444" y="237744"/>
                  </a:lnTo>
                  <a:lnTo>
                    <a:pt x="173736" y="237744"/>
                  </a:lnTo>
                  <a:lnTo>
                    <a:pt x="292608" y="114300"/>
                  </a:lnTo>
                  <a:lnTo>
                    <a:pt x="292608" y="54864"/>
                  </a:lnTo>
                  <a:lnTo>
                    <a:pt x="315468" y="18288"/>
                  </a:lnTo>
                  <a:lnTo>
                    <a:pt x="265176" y="0"/>
                  </a:lnTo>
                  <a:lnTo>
                    <a:pt x="192024" y="41148"/>
                  </a:lnTo>
                  <a:lnTo>
                    <a:pt x="196596" y="86868"/>
                  </a:lnTo>
                  <a:lnTo>
                    <a:pt x="173736" y="105156"/>
                  </a:lnTo>
                  <a:lnTo>
                    <a:pt x="146304" y="82296"/>
                  </a:lnTo>
                  <a:lnTo>
                    <a:pt x="132588" y="100584"/>
                  </a:lnTo>
                  <a:lnTo>
                    <a:pt x="82296" y="73152"/>
                  </a:lnTo>
                  <a:lnTo>
                    <a:pt x="18288" y="150876"/>
                  </a:lnTo>
                  <a:lnTo>
                    <a:pt x="77724" y="178308"/>
                  </a:lnTo>
                  <a:cubicBezTo>
                    <a:pt x="50292" y="192024"/>
                    <a:pt x="32004" y="192024"/>
                    <a:pt x="4572" y="205740"/>
                  </a:cubicBezTo>
                  <a:lnTo>
                    <a:pt x="0" y="233172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6677800" y="5001004"/>
              <a:ext cx="85035" cy="82052"/>
            </a:xfrm>
            <a:custGeom>
              <a:avLst/>
              <a:gdLst>
                <a:gd name="connsiteX0" fmla="*/ 91440 w 91440"/>
                <a:gd name="connsiteY0" fmla="*/ 0 h 86868"/>
                <a:gd name="connsiteX1" fmla="*/ 0 w 91440"/>
                <a:gd name="connsiteY1" fmla="*/ 45720 h 86868"/>
                <a:gd name="connsiteX2" fmla="*/ 13716 w 91440"/>
                <a:gd name="connsiteY2" fmla="*/ 86868 h 86868"/>
                <a:gd name="connsiteX3" fmla="*/ 86868 w 91440"/>
                <a:gd name="connsiteY3" fmla="*/ 68580 h 86868"/>
                <a:gd name="connsiteX4" fmla="*/ 91440 w 91440"/>
                <a:gd name="connsiteY4" fmla="*/ 0 h 8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86868">
                  <a:moveTo>
                    <a:pt x="91440" y="0"/>
                  </a:moveTo>
                  <a:lnTo>
                    <a:pt x="0" y="45720"/>
                  </a:lnTo>
                  <a:lnTo>
                    <a:pt x="13716" y="86868"/>
                  </a:lnTo>
                  <a:lnTo>
                    <a:pt x="86868" y="68580"/>
                  </a:lnTo>
                  <a:lnTo>
                    <a:pt x="91440" y="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6492809" y="4987576"/>
              <a:ext cx="38788" cy="22378"/>
            </a:xfrm>
            <a:custGeom>
              <a:avLst/>
              <a:gdLst>
                <a:gd name="connsiteX0" fmla="*/ 41148 w 41148"/>
                <a:gd name="connsiteY0" fmla="*/ 0 h 22860"/>
                <a:gd name="connsiteX1" fmla="*/ 0 w 41148"/>
                <a:gd name="connsiteY1" fmla="*/ 22860 h 22860"/>
                <a:gd name="connsiteX2" fmla="*/ 41148 w 41148"/>
                <a:gd name="connsiteY2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148" h="22860">
                  <a:moveTo>
                    <a:pt x="41148" y="0"/>
                  </a:moveTo>
                  <a:lnTo>
                    <a:pt x="0" y="22860"/>
                  </a:lnTo>
                  <a:lnTo>
                    <a:pt x="41148" y="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6767311" y="4605662"/>
              <a:ext cx="95479" cy="68625"/>
            </a:xfrm>
            <a:custGeom>
              <a:avLst/>
              <a:gdLst>
                <a:gd name="connsiteX0" fmla="*/ 100584 w 100584"/>
                <a:gd name="connsiteY0" fmla="*/ 0 h 73152"/>
                <a:gd name="connsiteX1" fmla="*/ 0 w 100584"/>
                <a:gd name="connsiteY1" fmla="*/ 50292 h 73152"/>
                <a:gd name="connsiteX2" fmla="*/ 22860 w 100584"/>
                <a:gd name="connsiteY2" fmla="*/ 73152 h 73152"/>
                <a:gd name="connsiteX3" fmla="*/ 100584 w 100584"/>
                <a:gd name="connsiteY3" fmla="*/ 0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84" h="73152">
                  <a:moveTo>
                    <a:pt x="100584" y="0"/>
                  </a:moveTo>
                  <a:lnTo>
                    <a:pt x="0" y="50292"/>
                  </a:lnTo>
                  <a:lnTo>
                    <a:pt x="22860" y="73152"/>
                  </a:lnTo>
                  <a:lnTo>
                    <a:pt x="100584" y="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6897101" y="4601187"/>
              <a:ext cx="46248" cy="64149"/>
            </a:xfrm>
            <a:custGeom>
              <a:avLst/>
              <a:gdLst>
                <a:gd name="connsiteX0" fmla="*/ 50292 w 50292"/>
                <a:gd name="connsiteY0" fmla="*/ 0 h 68580"/>
                <a:gd name="connsiteX1" fmla="*/ 0 w 50292"/>
                <a:gd name="connsiteY1" fmla="*/ 22860 h 68580"/>
                <a:gd name="connsiteX2" fmla="*/ 0 w 50292"/>
                <a:gd name="connsiteY2" fmla="*/ 68580 h 68580"/>
                <a:gd name="connsiteX3" fmla="*/ 50292 w 50292"/>
                <a:gd name="connsiteY3" fmla="*/ 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92" h="68580">
                  <a:moveTo>
                    <a:pt x="50292" y="0"/>
                  </a:moveTo>
                  <a:lnTo>
                    <a:pt x="0" y="22860"/>
                  </a:lnTo>
                  <a:lnTo>
                    <a:pt x="0" y="68580"/>
                  </a:lnTo>
                  <a:lnTo>
                    <a:pt x="50292" y="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6965726" y="4592235"/>
              <a:ext cx="111890" cy="56690"/>
            </a:xfrm>
            <a:custGeom>
              <a:avLst/>
              <a:gdLst>
                <a:gd name="connsiteX0" fmla="*/ 118872 w 118872"/>
                <a:gd name="connsiteY0" fmla="*/ 0 h 59436"/>
                <a:gd name="connsiteX1" fmla="*/ 18288 w 118872"/>
                <a:gd name="connsiteY1" fmla="*/ 9144 h 59436"/>
                <a:gd name="connsiteX2" fmla="*/ 0 w 118872"/>
                <a:gd name="connsiteY2" fmla="*/ 59436 h 59436"/>
                <a:gd name="connsiteX3" fmla="*/ 118872 w 118872"/>
                <a:gd name="connsiteY3" fmla="*/ 0 h 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872" h="59436">
                  <a:moveTo>
                    <a:pt x="118872" y="0"/>
                  </a:moveTo>
                  <a:lnTo>
                    <a:pt x="18288" y="9144"/>
                  </a:lnTo>
                  <a:lnTo>
                    <a:pt x="0" y="59436"/>
                  </a:lnTo>
                  <a:lnTo>
                    <a:pt x="118872" y="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7196965" y="4507200"/>
              <a:ext cx="180514" cy="50723"/>
            </a:xfrm>
            <a:custGeom>
              <a:avLst/>
              <a:gdLst>
                <a:gd name="connsiteX0" fmla="*/ 192024 w 192024"/>
                <a:gd name="connsiteY0" fmla="*/ 9144 h 54864"/>
                <a:gd name="connsiteX1" fmla="*/ 100584 w 192024"/>
                <a:gd name="connsiteY1" fmla="*/ 18288 h 54864"/>
                <a:gd name="connsiteX2" fmla="*/ 50292 w 192024"/>
                <a:gd name="connsiteY2" fmla="*/ 0 h 54864"/>
                <a:gd name="connsiteX3" fmla="*/ 0 w 192024"/>
                <a:gd name="connsiteY3" fmla="*/ 50292 h 54864"/>
                <a:gd name="connsiteX4" fmla="*/ 73152 w 192024"/>
                <a:gd name="connsiteY4" fmla="*/ 50292 h 54864"/>
                <a:gd name="connsiteX5" fmla="*/ 137160 w 192024"/>
                <a:gd name="connsiteY5" fmla="*/ 54864 h 54864"/>
                <a:gd name="connsiteX6" fmla="*/ 192024 w 192024"/>
                <a:gd name="connsiteY6" fmla="*/ 9144 h 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024" h="54864">
                  <a:moveTo>
                    <a:pt x="192024" y="9144"/>
                  </a:moveTo>
                  <a:lnTo>
                    <a:pt x="100584" y="18288"/>
                  </a:lnTo>
                  <a:lnTo>
                    <a:pt x="50292" y="0"/>
                  </a:lnTo>
                  <a:lnTo>
                    <a:pt x="0" y="50292"/>
                  </a:lnTo>
                  <a:lnTo>
                    <a:pt x="73152" y="50292"/>
                  </a:lnTo>
                  <a:lnTo>
                    <a:pt x="137160" y="54864"/>
                  </a:lnTo>
                  <a:lnTo>
                    <a:pt x="192024" y="9144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5512658" y="3746351"/>
              <a:ext cx="38788" cy="132776"/>
            </a:xfrm>
            <a:custGeom>
              <a:avLst/>
              <a:gdLst>
                <a:gd name="connsiteX0" fmla="*/ 27432 w 41148"/>
                <a:gd name="connsiteY0" fmla="*/ 0 h 141732"/>
                <a:gd name="connsiteX1" fmla="*/ 0 w 41148"/>
                <a:gd name="connsiteY1" fmla="*/ 64008 h 141732"/>
                <a:gd name="connsiteX2" fmla="*/ 13716 w 41148"/>
                <a:gd name="connsiteY2" fmla="*/ 141732 h 141732"/>
                <a:gd name="connsiteX3" fmla="*/ 41148 w 41148"/>
                <a:gd name="connsiteY3" fmla="*/ 77724 h 141732"/>
                <a:gd name="connsiteX4" fmla="*/ 27432 w 41148"/>
                <a:gd name="connsiteY4" fmla="*/ 0 h 14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" h="141732">
                  <a:moveTo>
                    <a:pt x="27432" y="0"/>
                  </a:moveTo>
                  <a:lnTo>
                    <a:pt x="0" y="64008"/>
                  </a:lnTo>
                  <a:lnTo>
                    <a:pt x="13716" y="141732"/>
                  </a:lnTo>
                  <a:lnTo>
                    <a:pt x="41148" y="77724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FFC000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4378848" y="3346534"/>
              <a:ext cx="8951" cy="59674"/>
            </a:xfrm>
            <a:custGeom>
              <a:avLst/>
              <a:gdLst>
                <a:gd name="connsiteX0" fmla="*/ 0 w 9144"/>
                <a:gd name="connsiteY0" fmla="*/ 0 h 64008"/>
                <a:gd name="connsiteX1" fmla="*/ 9144 w 9144"/>
                <a:gd name="connsiteY1" fmla="*/ 64008 h 64008"/>
                <a:gd name="connsiteX2" fmla="*/ 0 w 9144"/>
                <a:gd name="connsiteY2" fmla="*/ 0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" h="64008">
                  <a:moveTo>
                    <a:pt x="0" y="0"/>
                  </a:moveTo>
                  <a:lnTo>
                    <a:pt x="9144" y="64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6586795" y="3991017"/>
              <a:ext cx="104430" cy="141727"/>
            </a:xfrm>
            <a:custGeom>
              <a:avLst/>
              <a:gdLst>
                <a:gd name="connsiteX0" fmla="*/ 27432 w 109728"/>
                <a:gd name="connsiteY0" fmla="*/ 0 h 150876"/>
                <a:gd name="connsiteX1" fmla="*/ 0 w 109728"/>
                <a:gd name="connsiteY1" fmla="*/ 123444 h 150876"/>
                <a:gd name="connsiteX2" fmla="*/ 50292 w 109728"/>
                <a:gd name="connsiteY2" fmla="*/ 150876 h 150876"/>
                <a:gd name="connsiteX3" fmla="*/ 91440 w 109728"/>
                <a:gd name="connsiteY3" fmla="*/ 59436 h 150876"/>
                <a:gd name="connsiteX4" fmla="*/ 109728 w 109728"/>
                <a:gd name="connsiteY4" fmla="*/ 0 h 150876"/>
                <a:gd name="connsiteX5" fmla="*/ 27432 w 109728"/>
                <a:gd name="connsiteY5" fmla="*/ 0 h 15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728" h="150876">
                  <a:moveTo>
                    <a:pt x="27432" y="0"/>
                  </a:moveTo>
                  <a:lnTo>
                    <a:pt x="0" y="123444"/>
                  </a:lnTo>
                  <a:lnTo>
                    <a:pt x="50292" y="150876"/>
                  </a:lnTo>
                  <a:lnTo>
                    <a:pt x="91440" y="59436"/>
                  </a:lnTo>
                  <a:lnTo>
                    <a:pt x="109728" y="0"/>
                  </a:lnTo>
                  <a:lnTo>
                    <a:pt x="27432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6527122" y="4050692"/>
              <a:ext cx="13427" cy="73101"/>
            </a:xfrm>
            <a:custGeom>
              <a:avLst/>
              <a:gdLst>
                <a:gd name="connsiteX0" fmla="*/ 0 w 13716"/>
                <a:gd name="connsiteY0" fmla="*/ 0 h 77724"/>
                <a:gd name="connsiteX1" fmla="*/ 13716 w 13716"/>
                <a:gd name="connsiteY1" fmla="*/ 77724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16" h="77724">
                  <a:moveTo>
                    <a:pt x="0" y="0"/>
                  </a:moveTo>
                  <a:lnTo>
                    <a:pt x="13716" y="77724"/>
                  </a:lnTo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6652438" y="3943276"/>
              <a:ext cx="89511" cy="232730"/>
            </a:xfrm>
            <a:custGeom>
              <a:avLst/>
              <a:gdLst>
                <a:gd name="connsiteX0" fmla="*/ 68580 w 96012"/>
                <a:gd name="connsiteY0" fmla="*/ 0 h 246888"/>
                <a:gd name="connsiteX1" fmla="*/ 22860 w 96012"/>
                <a:gd name="connsiteY1" fmla="*/ 128016 h 246888"/>
                <a:gd name="connsiteX2" fmla="*/ 0 w 96012"/>
                <a:gd name="connsiteY2" fmla="*/ 224028 h 246888"/>
                <a:gd name="connsiteX3" fmla="*/ 41148 w 96012"/>
                <a:gd name="connsiteY3" fmla="*/ 246888 h 246888"/>
                <a:gd name="connsiteX4" fmla="*/ 41148 w 96012"/>
                <a:gd name="connsiteY4" fmla="*/ 192024 h 246888"/>
                <a:gd name="connsiteX5" fmla="*/ 96012 w 96012"/>
                <a:gd name="connsiteY5" fmla="*/ 169164 h 246888"/>
                <a:gd name="connsiteX6" fmla="*/ 73152 w 96012"/>
                <a:gd name="connsiteY6" fmla="*/ 114300 h 246888"/>
                <a:gd name="connsiteX7" fmla="*/ 68580 w 96012"/>
                <a:gd name="connsiteY7" fmla="*/ 0 h 246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012" h="246888">
                  <a:moveTo>
                    <a:pt x="68580" y="0"/>
                  </a:moveTo>
                  <a:lnTo>
                    <a:pt x="22860" y="128016"/>
                  </a:lnTo>
                  <a:lnTo>
                    <a:pt x="0" y="224028"/>
                  </a:lnTo>
                  <a:lnTo>
                    <a:pt x="41148" y="246888"/>
                  </a:lnTo>
                  <a:lnTo>
                    <a:pt x="41148" y="192024"/>
                  </a:lnTo>
                  <a:lnTo>
                    <a:pt x="96012" y="169164"/>
                  </a:lnTo>
                  <a:lnTo>
                    <a:pt x="73152" y="114300"/>
                  </a:lnTo>
                  <a:lnTo>
                    <a:pt x="68580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6691225" y="3371895"/>
              <a:ext cx="128300" cy="86528"/>
            </a:xfrm>
            <a:custGeom>
              <a:avLst/>
              <a:gdLst>
                <a:gd name="connsiteX0" fmla="*/ 22860 w 137160"/>
                <a:gd name="connsiteY0" fmla="*/ 0 h 91440"/>
                <a:gd name="connsiteX1" fmla="*/ 0 w 137160"/>
                <a:gd name="connsiteY1" fmla="*/ 32004 h 91440"/>
                <a:gd name="connsiteX2" fmla="*/ 0 w 137160"/>
                <a:gd name="connsiteY2" fmla="*/ 91440 h 91440"/>
                <a:gd name="connsiteX3" fmla="*/ 50292 w 137160"/>
                <a:gd name="connsiteY3" fmla="*/ 54864 h 91440"/>
                <a:gd name="connsiteX4" fmla="*/ 91440 w 137160"/>
                <a:gd name="connsiteY4" fmla="*/ 73152 h 91440"/>
                <a:gd name="connsiteX5" fmla="*/ 137160 w 137160"/>
                <a:gd name="connsiteY5" fmla="*/ 64008 h 91440"/>
                <a:gd name="connsiteX6" fmla="*/ 132588 w 137160"/>
                <a:gd name="connsiteY6" fmla="*/ 22860 h 91440"/>
                <a:gd name="connsiteX7" fmla="*/ 82296 w 137160"/>
                <a:gd name="connsiteY7" fmla="*/ 18288 h 91440"/>
                <a:gd name="connsiteX8" fmla="*/ 22860 w 137160"/>
                <a:gd name="connsiteY8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160" h="91440">
                  <a:moveTo>
                    <a:pt x="22860" y="0"/>
                  </a:moveTo>
                  <a:lnTo>
                    <a:pt x="0" y="32004"/>
                  </a:lnTo>
                  <a:lnTo>
                    <a:pt x="0" y="91440"/>
                  </a:lnTo>
                  <a:lnTo>
                    <a:pt x="50292" y="54864"/>
                  </a:lnTo>
                  <a:lnTo>
                    <a:pt x="91440" y="73152"/>
                  </a:lnTo>
                  <a:lnTo>
                    <a:pt x="137160" y="64008"/>
                  </a:lnTo>
                  <a:lnTo>
                    <a:pt x="132588" y="22860"/>
                  </a:lnTo>
                  <a:lnTo>
                    <a:pt x="82296" y="18288"/>
                  </a:lnTo>
                  <a:lnTo>
                    <a:pt x="22860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6931416" y="3453949"/>
              <a:ext cx="171563" cy="73101"/>
            </a:xfrm>
            <a:custGeom>
              <a:avLst/>
              <a:gdLst>
                <a:gd name="connsiteX0" fmla="*/ 54864 w 182880"/>
                <a:gd name="connsiteY0" fmla="*/ 0 h 77724"/>
                <a:gd name="connsiteX1" fmla="*/ 0 w 182880"/>
                <a:gd name="connsiteY1" fmla="*/ 50292 h 77724"/>
                <a:gd name="connsiteX2" fmla="*/ 22860 w 182880"/>
                <a:gd name="connsiteY2" fmla="*/ 77724 h 77724"/>
                <a:gd name="connsiteX3" fmla="*/ 91440 w 182880"/>
                <a:gd name="connsiteY3" fmla="*/ 59436 h 77724"/>
                <a:gd name="connsiteX4" fmla="*/ 118872 w 182880"/>
                <a:gd name="connsiteY4" fmla="*/ 64008 h 77724"/>
                <a:gd name="connsiteX5" fmla="*/ 182880 w 182880"/>
                <a:gd name="connsiteY5" fmla="*/ 54864 h 77724"/>
                <a:gd name="connsiteX6" fmla="*/ 178308 w 182880"/>
                <a:gd name="connsiteY6" fmla="*/ 13716 h 77724"/>
                <a:gd name="connsiteX7" fmla="*/ 128016 w 182880"/>
                <a:gd name="connsiteY7" fmla="*/ 18288 h 77724"/>
                <a:gd name="connsiteX8" fmla="*/ 54864 w 182880"/>
                <a:gd name="connsiteY8" fmla="*/ 0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80" h="77724">
                  <a:moveTo>
                    <a:pt x="54864" y="0"/>
                  </a:moveTo>
                  <a:lnTo>
                    <a:pt x="0" y="50292"/>
                  </a:lnTo>
                  <a:lnTo>
                    <a:pt x="22860" y="77724"/>
                  </a:lnTo>
                  <a:lnTo>
                    <a:pt x="91440" y="59436"/>
                  </a:lnTo>
                  <a:lnTo>
                    <a:pt x="118872" y="64008"/>
                  </a:lnTo>
                  <a:lnTo>
                    <a:pt x="182880" y="54864"/>
                  </a:lnTo>
                  <a:lnTo>
                    <a:pt x="178308" y="13716"/>
                  </a:lnTo>
                  <a:lnTo>
                    <a:pt x="128016" y="18288"/>
                  </a:lnTo>
                  <a:lnTo>
                    <a:pt x="54864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7477434" y="2784105"/>
              <a:ext cx="249140" cy="549003"/>
            </a:xfrm>
            <a:custGeom>
              <a:avLst/>
              <a:gdLst>
                <a:gd name="connsiteX0" fmla="*/ 86868 w 265176"/>
                <a:gd name="connsiteY0" fmla="*/ 0 h 585216"/>
                <a:gd name="connsiteX1" fmla="*/ 27432 w 265176"/>
                <a:gd name="connsiteY1" fmla="*/ 82296 h 585216"/>
                <a:gd name="connsiteX2" fmla="*/ 22860 w 265176"/>
                <a:gd name="connsiteY2" fmla="*/ 150876 h 585216"/>
                <a:gd name="connsiteX3" fmla="*/ 0 w 265176"/>
                <a:gd name="connsiteY3" fmla="*/ 205740 h 585216"/>
                <a:gd name="connsiteX4" fmla="*/ 41148 w 265176"/>
                <a:gd name="connsiteY4" fmla="*/ 274320 h 585216"/>
                <a:gd name="connsiteX5" fmla="*/ 18288 w 265176"/>
                <a:gd name="connsiteY5" fmla="*/ 306324 h 585216"/>
                <a:gd name="connsiteX6" fmla="*/ 64008 w 265176"/>
                <a:gd name="connsiteY6" fmla="*/ 379476 h 585216"/>
                <a:gd name="connsiteX7" fmla="*/ 41148 w 265176"/>
                <a:gd name="connsiteY7" fmla="*/ 466344 h 585216"/>
                <a:gd name="connsiteX8" fmla="*/ 150876 w 265176"/>
                <a:gd name="connsiteY8" fmla="*/ 585216 h 585216"/>
                <a:gd name="connsiteX9" fmla="*/ 105156 w 265176"/>
                <a:gd name="connsiteY9" fmla="*/ 425196 h 585216"/>
                <a:gd name="connsiteX10" fmla="*/ 105156 w 265176"/>
                <a:gd name="connsiteY10" fmla="*/ 320040 h 585216"/>
                <a:gd name="connsiteX11" fmla="*/ 242316 w 265176"/>
                <a:gd name="connsiteY11" fmla="*/ 361188 h 585216"/>
                <a:gd name="connsiteX12" fmla="*/ 224028 w 265176"/>
                <a:gd name="connsiteY12" fmla="*/ 310896 h 585216"/>
                <a:gd name="connsiteX13" fmla="*/ 164592 w 265176"/>
                <a:gd name="connsiteY13" fmla="*/ 278892 h 585216"/>
                <a:gd name="connsiteX14" fmla="*/ 196596 w 265176"/>
                <a:gd name="connsiteY14" fmla="*/ 233172 h 585216"/>
                <a:gd name="connsiteX15" fmla="*/ 265176 w 265176"/>
                <a:gd name="connsiteY15" fmla="*/ 205740 h 585216"/>
                <a:gd name="connsiteX16" fmla="*/ 246888 w 265176"/>
                <a:gd name="connsiteY16" fmla="*/ 132588 h 585216"/>
                <a:gd name="connsiteX17" fmla="*/ 160020 w 265176"/>
                <a:gd name="connsiteY17" fmla="*/ 146304 h 585216"/>
                <a:gd name="connsiteX18" fmla="*/ 146304 w 265176"/>
                <a:gd name="connsiteY18" fmla="*/ 182880 h 585216"/>
                <a:gd name="connsiteX19" fmla="*/ 114300 w 265176"/>
                <a:gd name="connsiteY19" fmla="*/ 224028 h 585216"/>
                <a:gd name="connsiteX20" fmla="*/ 82296 w 265176"/>
                <a:gd name="connsiteY20" fmla="*/ 256032 h 585216"/>
                <a:gd name="connsiteX21" fmla="*/ 54864 w 265176"/>
                <a:gd name="connsiteY21" fmla="*/ 228600 h 585216"/>
                <a:gd name="connsiteX22" fmla="*/ 86868 w 265176"/>
                <a:gd name="connsiteY22" fmla="*/ 187452 h 585216"/>
                <a:gd name="connsiteX23" fmla="*/ 123444 w 265176"/>
                <a:gd name="connsiteY23" fmla="*/ 118872 h 585216"/>
                <a:gd name="connsiteX24" fmla="*/ 86868 w 265176"/>
                <a:gd name="connsiteY24" fmla="*/ 91440 h 585216"/>
                <a:gd name="connsiteX25" fmla="*/ 86868 w 265176"/>
                <a:gd name="connsiteY25" fmla="*/ 0 h 58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65176" h="585216">
                  <a:moveTo>
                    <a:pt x="86868" y="0"/>
                  </a:moveTo>
                  <a:lnTo>
                    <a:pt x="27432" y="82296"/>
                  </a:lnTo>
                  <a:lnTo>
                    <a:pt x="22860" y="150876"/>
                  </a:lnTo>
                  <a:lnTo>
                    <a:pt x="0" y="205740"/>
                  </a:lnTo>
                  <a:lnTo>
                    <a:pt x="41148" y="274320"/>
                  </a:lnTo>
                  <a:lnTo>
                    <a:pt x="18288" y="306324"/>
                  </a:lnTo>
                  <a:lnTo>
                    <a:pt x="64008" y="379476"/>
                  </a:lnTo>
                  <a:lnTo>
                    <a:pt x="41148" y="466344"/>
                  </a:lnTo>
                  <a:lnTo>
                    <a:pt x="150876" y="585216"/>
                  </a:lnTo>
                  <a:lnTo>
                    <a:pt x="105156" y="425196"/>
                  </a:lnTo>
                  <a:lnTo>
                    <a:pt x="105156" y="320040"/>
                  </a:lnTo>
                  <a:lnTo>
                    <a:pt x="242316" y="361188"/>
                  </a:lnTo>
                  <a:lnTo>
                    <a:pt x="224028" y="310896"/>
                  </a:lnTo>
                  <a:lnTo>
                    <a:pt x="164592" y="278892"/>
                  </a:lnTo>
                  <a:lnTo>
                    <a:pt x="196596" y="233172"/>
                  </a:lnTo>
                  <a:lnTo>
                    <a:pt x="265176" y="205740"/>
                  </a:lnTo>
                  <a:lnTo>
                    <a:pt x="246888" y="132588"/>
                  </a:lnTo>
                  <a:lnTo>
                    <a:pt x="160020" y="146304"/>
                  </a:lnTo>
                  <a:lnTo>
                    <a:pt x="146304" y="182880"/>
                  </a:lnTo>
                  <a:lnTo>
                    <a:pt x="114300" y="224028"/>
                  </a:lnTo>
                  <a:lnTo>
                    <a:pt x="82296" y="256032"/>
                  </a:lnTo>
                  <a:lnTo>
                    <a:pt x="54864" y="228600"/>
                  </a:lnTo>
                  <a:lnTo>
                    <a:pt x="86868" y="187452"/>
                  </a:lnTo>
                  <a:lnTo>
                    <a:pt x="123444" y="118872"/>
                  </a:lnTo>
                  <a:lnTo>
                    <a:pt x="86868" y="91440"/>
                  </a:lnTo>
                  <a:lnTo>
                    <a:pt x="86868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7622143" y="2715480"/>
              <a:ext cx="65642" cy="102937"/>
            </a:xfrm>
            <a:custGeom>
              <a:avLst/>
              <a:gdLst>
                <a:gd name="connsiteX0" fmla="*/ 68580 w 68580"/>
                <a:gd name="connsiteY0" fmla="*/ 0 h 109728"/>
                <a:gd name="connsiteX1" fmla="*/ 0 w 68580"/>
                <a:gd name="connsiteY1" fmla="*/ 45720 h 109728"/>
                <a:gd name="connsiteX2" fmla="*/ 9144 w 68580"/>
                <a:gd name="connsiteY2" fmla="*/ 109728 h 109728"/>
                <a:gd name="connsiteX3" fmla="*/ 68580 w 68580"/>
                <a:gd name="connsiteY3" fmla="*/ 109728 h 109728"/>
                <a:gd name="connsiteX4" fmla="*/ 68580 w 68580"/>
                <a:gd name="connsiteY4" fmla="*/ 0 h 10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109728">
                  <a:moveTo>
                    <a:pt x="68580" y="0"/>
                  </a:moveTo>
                  <a:lnTo>
                    <a:pt x="0" y="45720"/>
                  </a:lnTo>
                  <a:lnTo>
                    <a:pt x="9144" y="109728"/>
                  </a:lnTo>
                  <a:lnTo>
                    <a:pt x="68580" y="109728"/>
                  </a:lnTo>
                  <a:lnTo>
                    <a:pt x="68580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6" name="Freeform 5138"/>
            <p:cNvSpPr/>
            <p:nvPr/>
          </p:nvSpPr>
          <p:spPr>
            <a:xfrm>
              <a:off x="7244705" y="3716515"/>
              <a:ext cx="205876" cy="123824"/>
            </a:xfrm>
            <a:custGeom>
              <a:avLst/>
              <a:gdLst>
                <a:gd name="connsiteX0" fmla="*/ 32004 w 219456"/>
                <a:gd name="connsiteY0" fmla="*/ 0 h 132588"/>
                <a:gd name="connsiteX1" fmla="*/ 160020 w 219456"/>
                <a:gd name="connsiteY1" fmla="*/ 0 h 132588"/>
                <a:gd name="connsiteX2" fmla="*/ 201168 w 219456"/>
                <a:gd name="connsiteY2" fmla="*/ 36576 h 132588"/>
                <a:gd name="connsiteX3" fmla="*/ 219456 w 219456"/>
                <a:gd name="connsiteY3" fmla="*/ 77724 h 132588"/>
                <a:gd name="connsiteX4" fmla="*/ 150876 w 219456"/>
                <a:gd name="connsiteY4" fmla="*/ 132588 h 132588"/>
                <a:gd name="connsiteX5" fmla="*/ 77724 w 219456"/>
                <a:gd name="connsiteY5" fmla="*/ 114300 h 132588"/>
                <a:gd name="connsiteX6" fmla="*/ 0 w 219456"/>
                <a:gd name="connsiteY6" fmla="*/ 59436 h 132588"/>
                <a:gd name="connsiteX7" fmla="*/ 32004 w 219456"/>
                <a:gd name="connsiteY7" fmla="*/ 0 h 13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56" h="132588">
                  <a:moveTo>
                    <a:pt x="32004" y="0"/>
                  </a:moveTo>
                  <a:lnTo>
                    <a:pt x="160020" y="0"/>
                  </a:lnTo>
                  <a:lnTo>
                    <a:pt x="201168" y="36576"/>
                  </a:lnTo>
                  <a:lnTo>
                    <a:pt x="219456" y="77724"/>
                  </a:lnTo>
                  <a:lnTo>
                    <a:pt x="150876" y="132588"/>
                  </a:lnTo>
                  <a:lnTo>
                    <a:pt x="77724" y="114300"/>
                  </a:lnTo>
                  <a:lnTo>
                    <a:pt x="0" y="59436"/>
                  </a:lnTo>
                  <a:lnTo>
                    <a:pt x="32004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7459532" y="3225695"/>
              <a:ext cx="93986" cy="107413"/>
            </a:xfrm>
            <a:custGeom>
              <a:avLst/>
              <a:gdLst>
                <a:gd name="connsiteX0" fmla="*/ 32004 w 100584"/>
                <a:gd name="connsiteY0" fmla="*/ 0 h 114300"/>
                <a:gd name="connsiteX1" fmla="*/ 0 w 100584"/>
                <a:gd name="connsiteY1" fmla="*/ 18288 h 114300"/>
                <a:gd name="connsiteX2" fmla="*/ 32004 w 100584"/>
                <a:gd name="connsiteY2" fmla="*/ 68580 h 114300"/>
                <a:gd name="connsiteX3" fmla="*/ 32004 w 100584"/>
                <a:gd name="connsiteY3" fmla="*/ 114300 h 114300"/>
                <a:gd name="connsiteX4" fmla="*/ 100584 w 100584"/>
                <a:gd name="connsiteY4" fmla="*/ 114300 h 114300"/>
                <a:gd name="connsiteX5" fmla="*/ 64008 w 100584"/>
                <a:gd name="connsiteY5" fmla="*/ 73152 h 114300"/>
                <a:gd name="connsiteX6" fmla="*/ 32004 w 100584"/>
                <a:gd name="connsiteY6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584" h="114300">
                  <a:moveTo>
                    <a:pt x="32004" y="0"/>
                  </a:moveTo>
                  <a:lnTo>
                    <a:pt x="0" y="18288"/>
                  </a:lnTo>
                  <a:lnTo>
                    <a:pt x="32004" y="68580"/>
                  </a:lnTo>
                  <a:lnTo>
                    <a:pt x="32004" y="114300"/>
                  </a:lnTo>
                  <a:lnTo>
                    <a:pt x="100584" y="114300"/>
                  </a:lnTo>
                  <a:lnTo>
                    <a:pt x="64008" y="73152"/>
                  </a:lnTo>
                  <a:lnTo>
                    <a:pt x="32004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489369" y="3398750"/>
              <a:ext cx="120840" cy="73100"/>
            </a:xfrm>
            <a:custGeom>
              <a:avLst/>
              <a:gdLst>
                <a:gd name="connsiteX0" fmla="*/ 54864 w 128016"/>
                <a:gd name="connsiteY0" fmla="*/ 0 h 77724"/>
                <a:gd name="connsiteX1" fmla="*/ 0 w 128016"/>
                <a:gd name="connsiteY1" fmla="*/ 22860 h 77724"/>
                <a:gd name="connsiteX2" fmla="*/ 4572 w 128016"/>
                <a:gd name="connsiteY2" fmla="*/ 77724 h 77724"/>
                <a:gd name="connsiteX3" fmla="*/ 128016 w 128016"/>
                <a:gd name="connsiteY3" fmla="*/ 73152 h 77724"/>
                <a:gd name="connsiteX4" fmla="*/ 54864 w 128016"/>
                <a:gd name="connsiteY4" fmla="*/ 0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16" h="77724">
                  <a:moveTo>
                    <a:pt x="54864" y="0"/>
                  </a:moveTo>
                  <a:lnTo>
                    <a:pt x="0" y="22860"/>
                  </a:lnTo>
                  <a:lnTo>
                    <a:pt x="4572" y="77724"/>
                  </a:lnTo>
                  <a:lnTo>
                    <a:pt x="128016" y="73152"/>
                  </a:lnTo>
                  <a:lnTo>
                    <a:pt x="54864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49" name="Freeform 5141"/>
            <p:cNvSpPr>
              <a:spLocks/>
            </p:cNvSpPr>
            <p:nvPr/>
          </p:nvSpPr>
          <p:spPr bwMode="auto">
            <a:xfrm>
              <a:off x="7605734" y="370308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A0C6"/>
            </a:solidFill>
            <a:ln w="76200" cmpd="sng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/>
            <a:lstStyle/>
            <a:p>
              <a:endParaRPr lang="en-GB" sz="110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592307" y="3659825"/>
              <a:ext cx="481870" cy="180515"/>
            </a:xfrm>
            <a:custGeom>
              <a:avLst/>
              <a:gdLst>
                <a:gd name="connsiteX0" fmla="*/ 0 w 512064"/>
                <a:gd name="connsiteY0" fmla="*/ 32004 h 192024"/>
                <a:gd name="connsiteX1" fmla="*/ 68580 w 512064"/>
                <a:gd name="connsiteY1" fmla="*/ 137160 h 192024"/>
                <a:gd name="connsiteX2" fmla="*/ 164592 w 512064"/>
                <a:gd name="connsiteY2" fmla="*/ 86868 h 192024"/>
                <a:gd name="connsiteX3" fmla="*/ 233172 w 512064"/>
                <a:gd name="connsiteY3" fmla="*/ 114300 h 192024"/>
                <a:gd name="connsiteX4" fmla="*/ 292608 w 512064"/>
                <a:gd name="connsiteY4" fmla="*/ 114300 h 192024"/>
                <a:gd name="connsiteX5" fmla="*/ 393192 w 512064"/>
                <a:gd name="connsiteY5" fmla="*/ 109728 h 192024"/>
                <a:gd name="connsiteX6" fmla="*/ 512064 w 512064"/>
                <a:gd name="connsiteY6" fmla="*/ 192024 h 192024"/>
                <a:gd name="connsiteX7" fmla="*/ 512064 w 512064"/>
                <a:gd name="connsiteY7" fmla="*/ 123444 h 192024"/>
                <a:gd name="connsiteX8" fmla="*/ 475488 w 512064"/>
                <a:gd name="connsiteY8" fmla="*/ 100584 h 192024"/>
                <a:gd name="connsiteX9" fmla="*/ 475488 w 512064"/>
                <a:gd name="connsiteY9" fmla="*/ 54864 h 192024"/>
                <a:gd name="connsiteX10" fmla="*/ 416052 w 512064"/>
                <a:gd name="connsiteY10" fmla="*/ 22860 h 192024"/>
                <a:gd name="connsiteX11" fmla="*/ 347472 w 512064"/>
                <a:gd name="connsiteY11" fmla="*/ 36576 h 192024"/>
                <a:gd name="connsiteX12" fmla="*/ 288036 w 512064"/>
                <a:gd name="connsiteY12" fmla="*/ 0 h 192024"/>
                <a:gd name="connsiteX13" fmla="*/ 210312 w 512064"/>
                <a:gd name="connsiteY13" fmla="*/ 18288 h 192024"/>
                <a:gd name="connsiteX14" fmla="*/ 164592 w 512064"/>
                <a:gd name="connsiteY14" fmla="*/ 0 h 192024"/>
                <a:gd name="connsiteX15" fmla="*/ 0 w 512064"/>
                <a:gd name="connsiteY15" fmla="*/ 32004 h 19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2064" h="192024">
                  <a:moveTo>
                    <a:pt x="0" y="32004"/>
                  </a:moveTo>
                  <a:lnTo>
                    <a:pt x="68580" y="137160"/>
                  </a:lnTo>
                  <a:lnTo>
                    <a:pt x="164592" y="86868"/>
                  </a:lnTo>
                  <a:lnTo>
                    <a:pt x="233172" y="114300"/>
                  </a:lnTo>
                  <a:lnTo>
                    <a:pt x="292608" y="114300"/>
                  </a:lnTo>
                  <a:lnTo>
                    <a:pt x="393192" y="109728"/>
                  </a:lnTo>
                  <a:lnTo>
                    <a:pt x="512064" y="192024"/>
                  </a:lnTo>
                  <a:lnTo>
                    <a:pt x="512064" y="123444"/>
                  </a:lnTo>
                  <a:lnTo>
                    <a:pt x="475488" y="100584"/>
                  </a:lnTo>
                  <a:lnTo>
                    <a:pt x="475488" y="54864"/>
                  </a:lnTo>
                  <a:lnTo>
                    <a:pt x="416052" y="22860"/>
                  </a:lnTo>
                  <a:lnTo>
                    <a:pt x="347472" y="36576"/>
                  </a:lnTo>
                  <a:lnTo>
                    <a:pt x="288036" y="0"/>
                  </a:lnTo>
                  <a:lnTo>
                    <a:pt x="210312" y="18288"/>
                  </a:lnTo>
                  <a:lnTo>
                    <a:pt x="164592" y="0"/>
                  </a:lnTo>
                  <a:lnTo>
                    <a:pt x="0" y="32004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7884710" y="3453949"/>
              <a:ext cx="111890" cy="82053"/>
            </a:xfrm>
            <a:custGeom>
              <a:avLst/>
              <a:gdLst>
                <a:gd name="connsiteX0" fmla="*/ 118872 w 118872"/>
                <a:gd name="connsiteY0" fmla="*/ 0 h 86868"/>
                <a:gd name="connsiteX1" fmla="*/ 0 w 118872"/>
                <a:gd name="connsiteY1" fmla="*/ 41148 h 86868"/>
                <a:gd name="connsiteX2" fmla="*/ 82296 w 118872"/>
                <a:gd name="connsiteY2" fmla="*/ 86868 h 86868"/>
                <a:gd name="connsiteX3" fmla="*/ 105156 w 118872"/>
                <a:gd name="connsiteY3" fmla="*/ 68580 h 86868"/>
                <a:gd name="connsiteX4" fmla="*/ 118872 w 118872"/>
                <a:gd name="connsiteY4" fmla="*/ 0 h 8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72" h="86868">
                  <a:moveTo>
                    <a:pt x="118872" y="0"/>
                  </a:moveTo>
                  <a:lnTo>
                    <a:pt x="0" y="41148"/>
                  </a:lnTo>
                  <a:lnTo>
                    <a:pt x="82296" y="86868"/>
                  </a:lnTo>
                  <a:lnTo>
                    <a:pt x="105156" y="68580"/>
                  </a:lnTo>
                  <a:lnTo>
                    <a:pt x="118872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7128339" y="3479310"/>
              <a:ext cx="164104" cy="61166"/>
            </a:xfrm>
            <a:custGeom>
              <a:avLst/>
              <a:gdLst>
                <a:gd name="connsiteX0" fmla="*/ 173736 w 173736"/>
                <a:gd name="connsiteY0" fmla="*/ 18288 h 64008"/>
                <a:gd name="connsiteX1" fmla="*/ 0 w 173736"/>
                <a:gd name="connsiteY1" fmla="*/ 0 h 64008"/>
                <a:gd name="connsiteX2" fmla="*/ 68580 w 173736"/>
                <a:gd name="connsiteY2" fmla="*/ 27432 h 64008"/>
                <a:gd name="connsiteX3" fmla="*/ 100584 w 173736"/>
                <a:gd name="connsiteY3" fmla="*/ 64008 h 64008"/>
                <a:gd name="connsiteX4" fmla="*/ 173736 w 173736"/>
                <a:gd name="connsiteY4" fmla="*/ 18288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736" h="64008">
                  <a:moveTo>
                    <a:pt x="173736" y="18288"/>
                  </a:moveTo>
                  <a:lnTo>
                    <a:pt x="0" y="0"/>
                  </a:lnTo>
                  <a:lnTo>
                    <a:pt x="68580" y="27432"/>
                  </a:lnTo>
                  <a:lnTo>
                    <a:pt x="100584" y="64008"/>
                  </a:lnTo>
                  <a:lnTo>
                    <a:pt x="173736" y="18288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3" name="Freeform 52"/>
            <p:cNvSpPr/>
            <p:nvPr/>
          </p:nvSpPr>
          <p:spPr>
            <a:xfrm>
              <a:off x="9251252" y="4463936"/>
              <a:ext cx="249141" cy="176039"/>
            </a:xfrm>
            <a:custGeom>
              <a:avLst/>
              <a:gdLst>
                <a:gd name="connsiteX0" fmla="*/ 219456 w 265176"/>
                <a:gd name="connsiteY0" fmla="*/ 0 h 187452"/>
                <a:gd name="connsiteX1" fmla="*/ 100584 w 265176"/>
                <a:gd name="connsiteY1" fmla="*/ 18288 h 187452"/>
                <a:gd name="connsiteX2" fmla="*/ 0 w 265176"/>
                <a:gd name="connsiteY2" fmla="*/ 182880 h 187452"/>
                <a:gd name="connsiteX3" fmla="*/ 150876 w 265176"/>
                <a:gd name="connsiteY3" fmla="*/ 187452 h 187452"/>
                <a:gd name="connsiteX4" fmla="*/ 228600 w 265176"/>
                <a:gd name="connsiteY4" fmla="*/ 132588 h 187452"/>
                <a:gd name="connsiteX5" fmla="*/ 265176 w 265176"/>
                <a:gd name="connsiteY5" fmla="*/ 41148 h 187452"/>
                <a:gd name="connsiteX6" fmla="*/ 219456 w 265176"/>
                <a:gd name="connsiteY6" fmla="*/ 0 h 18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176" h="187452">
                  <a:moveTo>
                    <a:pt x="219456" y="0"/>
                  </a:moveTo>
                  <a:lnTo>
                    <a:pt x="100584" y="18288"/>
                  </a:lnTo>
                  <a:lnTo>
                    <a:pt x="0" y="182880"/>
                  </a:lnTo>
                  <a:lnTo>
                    <a:pt x="150876" y="187452"/>
                  </a:lnTo>
                  <a:lnTo>
                    <a:pt x="228600" y="132588"/>
                  </a:lnTo>
                  <a:lnTo>
                    <a:pt x="265176" y="41148"/>
                  </a:lnTo>
                  <a:lnTo>
                    <a:pt x="219456" y="0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4" name="Freeform 53"/>
            <p:cNvSpPr/>
            <p:nvPr/>
          </p:nvSpPr>
          <p:spPr>
            <a:xfrm>
              <a:off x="8937963" y="3449474"/>
              <a:ext cx="180515" cy="47739"/>
            </a:xfrm>
            <a:custGeom>
              <a:avLst/>
              <a:gdLst>
                <a:gd name="connsiteX0" fmla="*/ 192024 w 192024"/>
                <a:gd name="connsiteY0" fmla="*/ 27432 h 50292"/>
                <a:gd name="connsiteX1" fmla="*/ 192024 w 192024"/>
                <a:gd name="connsiteY1" fmla="*/ 27432 h 50292"/>
                <a:gd name="connsiteX2" fmla="*/ 146304 w 192024"/>
                <a:gd name="connsiteY2" fmla="*/ 18288 h 50292"/>
                <a:gd name="connsiteX3" fmla="*/ 132588 w 192024"/>
                <a:gd name="connsiteY3" fmla="*/ 13716 h 50292"/>
                <a:gd name="connsiteX4" fmla="*/ 18288 w 192024"/>
                <a:gd name="connsiteY4" fmla="*/ 0 h 50292"/>
                <a:gd name="connsiteX5" fmla="*/ 0 w 192024"/>
                <a:gd name="connsiteY5" fmla="*/ 18288 h 50292"/>
                <a:gd name="connsiteX6" fmla="*/ 77724 w 192024"/>
                <a:gd name="connsiteY6" fmla="*/ 50292 h 50292"/>
                <a:gd name="connsiteX7" fmla="*/ 192024 w 192024"/>
                <a:gd name="connsiteY7" fmla="*/ 27432 h 5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24" h="50292">
                  <a:moveTo>
                    <a:pt x="192024" y="27432"/>
                  </a:moveTo>
                  <a:lnTo>
                    <a:pt x="192024" y="27432"/>
                  </a:lnTo>
                  <a:cubicBezTo>
                    <a:pt x="176784" y="24384"/>
                    <a:pt x="161448" y="21783"/>
                    <a:pt x="146304" y="18288"/>
                  </a:cubicBezTo>
                  <a:cubicBezTo>
                    <a:pt x="141608" y="17204"/>
                    <a:pt x="132588" y="13716"/>
                    <a:pt x="132588" y="13716"/>
                  </a:cubicBezTo>
                  <a:lnTo>
                    <a:pt x="18288" y="0"/>
                  </a:lnTo>
                  <a:lnTo>
                    <a:pt x="0" y="18288"/>
                  </a:lnTo>
                  <a:lnTo>
                    <a:pt x="77724" y="50292"/>
                  </a:lnTo>
                  <a:lnTo>
                    <a:pt x="192024" y="27432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>
              <a:off x="8679870" y="4119315"/>
              <a:ext cx="82052" cy="173056"/>
            </a:xfrm>
            <a:custGeom>
              <a:avLst/>
              <a:gdLst>
                <a:gd name="connsiteX0" fmla="*/ 54864 w 86868"/>
                <a:gd name="connsiteY0" fmla="*/ 0 h 182880"/>
                <a:gd name="connsiteX1" fmla="*/ 0 w 86868"/>
                <a:gd name="connsiteY1" fmla="*/ 36576 h 182880"/>
                <a:gd name="connsiteX2" fmla="*/ 4572 w 86868"/>
                <a:gd name="connsiteY2" fmla="*/ 146304 h 182880"/>
                <a:gd name="connsiteX3" fmla="*/ 68580 w 86868"/>
                <a:gd name="connsiteY3" fmla="*/ 182880 h 182880"/>
                <a:gd name="connsiteX4" fmla="*/ 73152 w 86868"/>
                <a:gd name="connsiteY4" fmla="*/ 114300 h 182880"/>
                <a:gd name="connsiteX5" fmla="*/ 73152 w 86868"/>
                <a:gd name="connsiteY5" fmla="*/ 114300 h 182880"/>
                <a:gd name="connsiteX6" fmla="*/ 86868 w 86868"/>
                <a:gd name="connsiteY6" fmla="*/ 73152 h 182880"/>
                <a:gd name="connsiteX7" fmla="*/ 54864 w 86868"/>
                <a:gd name="connsiteY7" fmla="*/ 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868" h="182880">
                  <a:moveTo>
                    <a:pt x="54864" y="0"/>
                  </a:moveTo>
                  <a:lnTo>
                    <a:pt x="0" y="36576"/>
                  </a:lnTo>
                  <a:lnTo>
                    <a:pt x="4572" y="146304"/>
                  </a:lnTo>
                  <a:lnTo>
                    <a:pt x="68580" y="182880"/>
                  </a:lnTo>
                  <a:lnTo>
                    <a:pt x="73152" y="114300"/>
                  </a:lnTo>
                  <a:lnTo>
                    <a:pt x="73152" y="114300"/>
                  </a:lnTo>
                  <a:lnTo>
                    <a:pt x="86868" y="73152"/>
                  </a:lnTo>
                  <a:lnTo>
                    <a:pt x="54864" y="0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>
              <a:off x="8129376" y="4402770"/>
              <a:ext cx="82053" cy="155153"/>
            </a:xfrm>
            <a:custGeom>
              <a:avLst/>
              <a:gdLst>
                <a:gd name="connsiteX0" fmla="*/ 86868 w 86868"/>
                <a:gd name="connsiteY0" fmla="*/ 0 h 164592"/>
                <a:gd name="connsiteX1" fmla="*/ 4572 w 86868"/>
                <a:gd name="connsiteY1" fmla="*/ 109728 h 164592"/>
                <a:gd name="connsiteX2" fmla="*/ 0 w 86868"/>
                <a:gd name="connsiteY2" fmla="*/ 164592 h 164592"/>
                <a:gd name="connsiteX3" fmla="*/ 82296 w 86868"/>
                <a:gd name="connsiteY3" fmla="*/ 118872 h 164592"/>
                <a:gd name="connsiteX4" fmla="*/ 86868 w 86868"/>
                <a:gd name="connsiteY4" fmla="*/ 0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68" h="164592">
                  <a:moveTo>
                    <a:pt x="86868" y="0"/>
                  </a:moveTo>
                  <a:lnTo>
                    <a:pt x="4572" y="109728"/>
                  </a:lnTo>
                  <a:lnTo>
                    <a:pt x="0" y="164592"/>
                  </a:lnTo>
                  <a:lnTo>
                    <a:pt x="82296" y="118872"/>
                  </a:lnTo>
                  <a:lnTo>
                    <a:pt x="86868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>
              <a:off x="8641082" y="4265519"/>
              <a:ext cx="59674" cy="91003"/>
            </a:xfrm>
            <a:custGeom>
              <a:avLst/>
              <a:gdLst>
                <a:gd name="connsiteX0" fmla="*/ 4572 w 64008"/>
                <a:gd name="connsiteY0" fmla="*/ 0 h 96012"/>
                <a:gd name="connsiteX1" fmla="*/ 0 w 64008"/>
                <a:gd name="connsiteY1" fmla="*/ 96012 h 96012"/>
                <a:gd name="connsiteX2" fmla="*/ 0 w 64008"/>
                <a:gd name="connsiteY2" fmla="*/ 96012 h 96012"/>
                <a:gd name="connsiteX3" fmla="*/ 64008 w 64008"/>
                <a:gd name="connsiteY3" fmla="*/ 50292 h 96012"/>
                <a:gd name="connsiteX4" fmla="*/ 4572 w 64008"/>
                <a:gd name="connsiteY4" fmla="*/ 0 h 9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" h="96012">
                  <a:moveTo>
                    <a:pt x="4572" y="0"/>
                  </a:moveTo>
                  <a:lnTo>
                    <a:pt x="0" y="96012"/>
                  </a:lnTo>
                  <a:lnTo>
                    <a:pt x="0" y="96012"/>
                  </a:lnTo>
                  <a:lnTo>
                    <a:pt x="64008" y="50292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8949896" y="3294319"/>
              <a:ext cx="65642" cy="86528"/>
            </a:xfrm>
            <a:custGeom>
              <a:avLst/>
              <a:gdLst>
                <a:gd name="connsiteX0" fmla="*/ 0 w 68580"/>
                <a:gd name="connsiteY0" fmla="*/ 86868 h 91440"/>
                <a:gd name="connsiteX1" fmla="*/ 68580 w 68580"/>
                <a:gd name="connsiteY1" fmla="*/ 91440 h 91440"/>
                <a:gd name="connsiteX2" fmla="*/ 4572 w 68580"/>
                <a:gd name="connsiteY2" fmla="*/ 0 h 91440"/>
                <a:gd name="connsiteX3" fmla="*/ 4572 w 68580"/>
                <a:gd name="connsiteY3" fmla="*/ 0 h 91440"/>
                <a:gd name="connsiteX4" fmla="*/ 0 w 68580"/>
                <a:gd name="connsiteY4" fmla="*/ 86868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91440">
                  <a:moveTo>
                    <a:pt x="0" y="86868"/>
                  </a:moveTo>
                  <a:lnTo>
                    <a:pt x="68580" y="91440"/>
                  </a:lnTo>
                  <a:lnTo>
                    <a:pt x="4572" y="0"/>
                  </a:lnTo>
                  <a:lnTo>
                    <a:pt x="4572" y="0"/>
                  </a:lnTo>
                  <a:lnTo>
                    <a:pt x="0" y="86868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9" name="Freeform 5152"/>
            <p:cNvSpPr>
              <a:spLocks/>
            </p:cNvSpPr>
            <p:nvPr/>
          </p:nvSpPr>
          <p:spPr bwMode="auto">
            <a:xfrm>
              <a:off x="8911108" y="3282384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A0C6"/>
            </a:solidFill>
            <a:ln w="76200" cmpd="sng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/>
            <a:lstStyle/>
            <a:p>
              <a:endParaRPr lang="en-GB" sz="1100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078652" y="3179446"/>
              <a:ext cx="77576" cy="41772"/>
            </a:xfrm>
            <a:custGeom>
              <a:avLst/>
              <a:gdLst>
                <a:gd name="connsiteX0" fmla="*/ 82296 w 82296"/>
                <a:gd name="connsiteY0" fmla="*/ 41148 h 45720"/>
                <a:gd name="connsiteX1" fmla="*/ 0 w 82296"/>
                <a:gd name="connsiteY1" fmla="*/ 0 h 45720"/>
                <a:gd name="connsiteX2" fmla="*/ 13716 w 82296"/>
                <a:gd name="connsiteY2" fmla="*/ 45720 h 45720"/>
                <a:gd name="connsiteX3" fmla="*/ 82296 w 82296"/>
                <a:gd name="connsiteY3" fmla="*/ 41148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96" h="45720">
                  <a:moveTo>
                    <a:pt x="82296" y="41148"/>
                  </a:moveTo>
                  <a:lnTo>
                    <a:pt x="0" y="0"/>
                  </a:lnTo>
                  <a:lnTo>
                    <a:pt x="13716" y="45720"/>
                  </a:lnTo>
                  <a:lnTo>
                    <a:pt x="82296" y="41148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1" name="Freeform 60"/>
            <p:cNvSpPr/>
            <p:nvPr/>
          </p:nvSpPr>
          <p:spPr>
            <a:xfrm>
              <a:off x="7992125" y="3183923"/>
              <a:ext cx="73101" cy="68625"/>
            </a:xfrm>
            <a:custGeom>
              <a:avLst/>
              <a:gdLst>
                <a:gd name="connsiteX0" fmla="*/ 50292 w 77724"/>
                <a:gd name="connsiteY0" fmla="*/ 0 h 73152"/>
                <a:gd name="connsiteX1" fmla="*/ 0 w 77724"/>
                <a:gd name="connsiteY1" fmla="*/ 4572 h 73152"/>
                <a:gd name="connsiteX2" fmla="*/ 77724 w 77724"/>
                <a:gd name="connsiteY2" fmla="*/ 73152 h 73152"/>
                <a:gd name="connsiteX3" fmla="*/ 50292 w 77724"/>
                <a:gd name="connsiteY3" fmla="*/ 0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24" h="73152">
                  <a:moveTo>
                    <a:pt x="50292" y="0"/>
                  </a:moveTo>
                  <a:lnTo>
                    <a:pt x="0" y="4572"/>
                  </a:lnTo>
                  <a:lnTo>
                    <a:pt x="77724" y="73152"/>
                  </a:lnTo>
                  <a:lnTo>
                    <a:pt x="50292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8035388" y="3321173"/>
              <a:ext cx="86528" cy="93986"/>
            </a:xfrm>
            <a:custGeom>
              <a:avLst/>
              <a:gdLst>
                <a:gd name="connsiteX0" fmla="*/ 50292 w 91440"/>
                <a:gd name="connsiteY0" fmla="*/ 0 h 100584"/>
                <a:gd name="connsiteX1" fmla="*/ 0 w 91440"/>
                <a:gd name="connsiteY1" fmla="*/ 22860 h 100584"/>
                <a:gd name="connsiteX2" fmla="*/ 45720 w 91440"/>
                <a:gd name="connsiteY2" fmla="*/ 100584 h 100584"/>
                <a:gd name="connsiteX3" fmla="*/ 91440 w 91440"/>
                <a:gd name="connsiteY3" fmla="*/ 32004 h 100584"/>
                <a:gd name="connsiteX4" fmla="*/ 50292 w 91440"/>
                <a:gd name="connsiteY4" fmla="*/ 0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100584">
                  <a:moveTo>
                    <a:pt x="50292" y="0"/>
                  </a:moveTo>
                  <a:lnTo>
                    <a:pt x="0" y="22860"/>
                  </a:lnTo>
                  <a:lnTo>
                    <a:pt x="45720" y="100584"/>
                  </a:lnTo>
                  <a:lnTo>
                    <a:pt x="91440" y="32004"/>
                  </a:lnTo>
                  <a:lnTo>
                    <a:pt x="50292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>
              <a:off x="7553519" y="3703088"/>
              <a:ext cx="13427" cy="73100"/>
            </a:xfrm>
            <a:custGeom>
              <a:avLst/>
              <a:gdLst>
                <a:gd name="connsiteX0" fmla="*/ 9144 w 13716"/>
                <a:gd name="connsiteY0" fmla="*/ 0 h 77724"/>
                <a:gd name="connsiteX1" fmla="*/ 0 w 13716"/>
                <a:gd name="connsiteY1" fmla="*/ 45720 h 77724"/>
                <a:gd name="connsiteX2" fmla="*/ 13716 w 13716"/>
                <a:gd name="connsiteY2" fmla="*/ 77724 h 77724"/>
                <a:gd name="connsiteX3" fmla="*/ 9144 w 13716"/>
                <a:gd name="connsiteY3" fmla="*/ 0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6" h="77724">
                  <a:moveTo>
                    <a:pt x="9144" y="0"/>
                  </a:moveTo>
                  <a:lnTo>
                    <a:pt x="0" y="45720"/>
                  </a:lnTo>
                  <a:lnTo>
                    <a:pt x="13716" y="77724"/>
                  </a:lnTo>
                  <a:lnTo>
                    <a:pt x="9144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4" name="Freeform 63"/>
            <p:cNvSpPr/>
            <p:nvPr/>
          </p:nvSpPr>
          <p:spPr>
            <a:xfrm>
              <a:off x="7841447" y="4514659"/>
              <a:ext cx="73100" cy="77576"/>
            </a:xfrm>
            <a:custGeom>
              <a:avLst/>
              <a:gdLst>
                <a:gd name="connsiteX0" fmla="*/ 32004 w 77724"/>
                <a:gd name="connsiteY0" fmla="*/ 0 h 82296"/>
                <a:gd name="connsiteX1" fmla="*/ 0 w 77724"/>
                <a:gd name="connsiteY1" fmla="*/ 36576 h 82296"/>
                <a:gd name="connsiteX2" fmla="*/ 64008 w 77724"/>
                <a:gd name="connsiteY2" fmla="*/ 82296 h 82296"/>
                <a:gd name="connsiteX3" fmla="*/ 77724 w 77724"/>
                <a:gd name="connsiteY3" fmla="*/ 50292 h 82296"/>
                <a:gd name="connsiteX4" fmla="*/ 32004 w 77724"/>
                <a:gd name="connsiteY4" fmla="*/ 0 h 8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" h="82296">
                  <a:moveTo>
                    <a:pt x="32004" y="0"/>
                  </a:moveTo>
                  <a:lnTo>
                    <a:pt x="0" y="36576"/>
                  </a:lnTo>
                  <a:lnTo>
                    <a:pt x="64008" y="82296"/>
                  </a:lnTo>
                  <a:lnTo>
                    <a:pt x="77724" y="50292"/>
                  </a:lnTo>
                  <a:lnTo>
                    <a:pt x="32004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>
              <a:off x="9818158" y="3634339"/>
              <a:ext cx="326717" cy="1190502"/>
            </a:xfrm>
            <a:custGeom>
              <a:avLst/>
              <a:gdLst>
                <a:gd name="connsiteX0" fmla="*/ 342900 w 347472"/>
                <a:gd name="connsiteY0" fmla="*/ 155448 h 1266444"/>
                <a:gd name="connsiteX1" fmla="*/ 342900 w 347472"/>
                <a:gd name="connsiteY1" fmla="*/ 155448 h 1266444"/>
                <a:gd name="connsiteX2" fmla="*/ 283464 w 347472"/>
                <a:gd name="connsiteY2" fmla="*/ 141732 h 1266444"/>
                <a:gd name="connsiteX3" fmla="*/ 27432 w 347472"/>
                <a:gd name="connsiteY3" fmla="*/ 0 h 1266444"/>
                <a:gd name="connsiteX4" fmla="*/ 13716 w 347472"/>
                <a:gd name="connsiteY4" fmla="*/ 717804 h 1266444"/>
                <a:gd name="connsiteX5" fmla="*/ 0 w 347472"/>
                <a:gd name="connsiteY5" fmla="*/ 758952 h 1266444"/>
                <a:gd name="connsiteX6" fmla="*/ 22860 w 347472"/>
                <a:gd name="connsiteY6" fmla="*/ 809244 h 1266444"/>
                <a:gd name="connsiteX7" fmla="*/ 22860 w 347472"/>
                <a:gd name="connsiteY7" fmla="*/ 1234440 h 1266444"/>
                <a:gd name="connsiteX8" fmla="*/ 347472 w 347472"/>
                <a:gd name="connsiteY8" fmla="*/ 1266444 h 1266444"/>
                <a:gd name="connsiteX9" fmla="*/ 342900 w 347472"/>
                <a:gd name="connsiteY9" fmla="*/ 155448 h 126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7472" h="1266444">
                  <a:moveTo>
                    <a:pt x="342900" y="155448"/>
                  </a:moveTo>
                  <a:lnTo>
                    <a:pt x="342900" y="155448"/>
                  </a:lnTo>
                  <a:lnTo>
                    <a:pt x="283464" y="141732"/>
                  </a:lnTo>
                  <a:lnTo>
                    <a:pt x="27432" y="0"/>
                  </a:lnTo>
                  <a:lnTo>
                    <a:pt x="13716" y="717804"/>
                  </a:lnTo>
                  <a:lnTo>
                    <a:pt x="0" y="758952"/>
                  </a:lnTo>
                  <a:lnTo>
                    <a:pt x="22860" y="809244"/>
                  </a:lnTo>
                  <a:lnTo>
                    <a:pt x="22860" y="1234440"/>
                  </a:lnTo>
                  <a:lnTo>
                    <a:pt x="347472" y="1266444"/>
                  </a:lnTo>
                  <a:lnTo>
                    <a:pt x="342900" y="155448"/>
                  </a:lnTo>
                  <a:close/>
                </a:path>
              </a:pathLst>
            </a:custGeom>
            <a:solidFill>
              <a:srgbClr val="FFFFFF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>
              <a:off x="8860385" y="3277910"/>
              <a:ext cx="64150" cy="16411"/>
            </a:xfrm>
            <a:custGeom>
              <a:avLst/>
              <a:gdLst>
                <a:gd name="connsiteX0" fmla="*/ 68580 w 68580"/>
                <a:gd name="connsiteY0" fmla="*/ 18288 h 18288"/>
                <a:gd name="connsiteX1" fmla="*/ 9144 w 68580"/>
                <a:gd name="connsiteY1" fmla="*/ 0 h 18288"/>
                <a:gd name="connsiteX2" fmla="*/ 0 w 68580"/>
                <a:gd name="connsiteY2" fmla="*/ 18288 h 18288"/>
                <a:gd name="connsiteX3" fmla="*/ 68580 w 68580"/>
                <a:gd name="connsiteY3" fmla="*/ 18288 h 18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" h="18288">
                  <a:moveTo>
                    <a:pt x="68580" y="18288"/>
                  </a:moveTo>
                  <a:lnTo>
                    <a:pt x="9144" y="0"/>
                  </a:lnTo>
                  <a:lnTo>
                    <a:pt x="0" y="18288"/>
                  </a:lnTo>
                  <a:lnTo>
                    <a:pt x="68580" y="18288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>
              <a:off x="7370021" y="2388762"/>
              <a:ext cx="16410" cy="64150"/>
            </a:xfrm>
            <a:custGeom>
              <a:avLst/>
              <a:gdLst>
                <a:gd name="connsiteX0" fmla="*/ 18288 w 18288"/>
                <a:gd name="connsiteY0" fmla="*/ 0 h 68580"/>
                <a:gd name="connsiteX1" fmla="*/ 0 w 18288"/>
                <a:gd name="connsiteY1" fmla="*/ 68580 h 68580"/>
                <a:gd name="connsiteX2" fmla="*/ 18288 w 18288"/>
                <a:gd name="connsiteY2" fmla="*/ 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88" h="68580">
                  <a:moveTo>
                    <a:pt x="18288" y="0"/>
                  </a:moveTo>
                  <a:lnTo>
                    <a:pt x="0" y="68580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>
              <a:off x="7128339" y="2526014"/>
              <a:ext cx="34312" cy="73101"/>
            </a:xfrm>
            <a:custGeom>
              <a:avLst/>
              <a:gdLst>
                <a:gd name="connsiteX0" fmla="*/ 0 w 36576"/>
                <a:gd name="connsiteY0" fmla="*/ 0 h 77724"/>
                <a:gd name="connsiteX1" fmla="*/ 36576 w 36576"/>
                <a:gd name="connsiteY1" fmla="*/ 77724 h 77724"/>
                <a:gd name="connsiteX2" fmla="*/ 36576 w 36576"/>
                <a:gd name="connsiteY2" fmla="*/ 77724 h 77724"/>
                <a:gd name="connsiteX3" fmla="*/ 0 w 36576"/>
                <a:gd name="connsiteY3" fmla="*/ 0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76" h="77724">
                  <a:moveTo>
                    <a:pt x="0" y="0"/>
                  </a:moveTo>
                  <a:lnTo>
                    <a:pt x="36576" y="77724"/>
                  </a:lnTo>
                  <a:lnTo>
                    <a:pt x="36576" y="77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7347642" y="2469323"/>
              <a:ext cx="25362" cy="56690"/>
            </a:xfrm>
            <a:custGeom>
              <a:avLst/>
              <a:gdLst>
                <a:gd name="connsiteX0" fmla="*/ 0 w 27432"/>
                <a:gd name="connsiteY0" fmla="*/ 0 h 59436"/>
                <a:gd name="connsiteX1" fmla="*/ 27432 w 27432"/>
                <a:gd name="connsiteY1" fmla="*/ 59436 h 59436"/>
                <a:gd name="connsiteX2" fmla="*/ 0 w 27432"/>
                <a:gd name="connsiteY2" fmla="*/ 0 h 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" h="59436">
                  <a:moveTo>
                    <a:pt x="0" y="0"/>
                  </a:moveTo>
                  <a:lnTo>
                    <a:pt x="27432" y="59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>
              <a:off x="7566946" y="3794092"/>
              <a:ext cx="52215" cy="16411"/>
            </a:xfrm>
            <a:custGeom>
              <a:avLst/>
              <a:gdLst>
                <a:gd name="connsiteX0" fmla="*/ 54864 w 54864"/>
                <a:gd name="connsiteY0" fmla="*/ 0 h 18288"/>
                <a:gd name="connsiteX1" fmla="*/ 0 w 54864"/>
                <a:gd name="connsiteY1" fmla="*/ 18288 h 18288"/>
                <a:gd name="connsiteX2" fmla="*/ 54864 w 54864"/>
                <a:gd name="connsiteY2" fmla="*/ 0 h 18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64" h="18288">
                  <a:moveTo>
                    <a:pt x="54864" y="0"/>
                  </a:moveTo>
                  <a:lnTo>
                    <a:pt x="0" y="18288"/>
                  </a:lnTo>
                  <a:lnTo>
                    <a:pt x="54864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>
              <a:off x="7068666" y="4626548"/>
              <a:ext cx="408769" cy="202893"/>
            </a:xfrm>
            <a:custGeom>
              <a:avLst/>
              <a:gdLst>
                <a:gd name="connsiteX0" fmla="*/ 9144 w 434340"/>
                <a:gd name="connsiteY0" fmla="*/ 214884 h 214884"/>
                <a:gd name="connsiteX1" fmla="*/ 9144 w 434340"/>
                <a:gd name="connsiteY1" fmla="*/ 214884 h 214884"/>
                <a:gd name="connsiteX2" fmla="*/ 251460 w 434340"/>
                <a:gd name="connsiteY2" fmla="*/ 123444 h 214884"/>
                <a:gd name="connsiteX3" fmla="*/ 297180 w 434340"/>
                <a:gd name="connsiteY3" fmla="*/ 73152 h 214884"/>
                <a:gd name="connsiteX4" fmla="*/ 356616 w 434340"/>
                <a:gd name="connsiteY4" fmla="*/ 86868 h 214884"/>
                <a:gd name="connsiteX5" fmla="*/ 434340 w 434340"/>
                <a:gd name="connsiteY5" fmla="*/ 0 h 214884"/>
                <a:gd name="connsiteX6" fmla="*/ 187452 w 434340"/>
                <a:gd name="connsiteY6" fmla="*/ 27432 h 214884"/>
                <a:gd name="connsiteX7" fmla="*/ 0 w 434340"/>
                <a:gd name="connsiteY7" fmla="*/ 54864 h 214884"/>
                <a:gd name="connsiteX8" fmla="*/ 0 w 434340"/>
                <a:gd name="connsiteY8" fmla="*/ 100584 h 214884"/>
                <a:gd name="connsiteX9" fmla="*/ 32004 w 434340"/>
                <a:gd name="connsiteY9" fmla="*/ 137160 h 214884"/>
                <a:gd name="connsiteX10" fmla="*/ 9144 w 434340"/>
                <a:gd name="connsiteY10" fmla="*/ 214884 h 21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4340" h="214884">
                  <a:moveTo>
                    <a:pt x="9144" y="214884"/>
                  </a:moveTo>
                  <a:lnTo>
                    <a:pt x="9144" y="214884"/>
                  </a:lnTo>
                  <a:lnTo>
                    <a:pt x="251460" y="123444"/>
                  </a:lnTo>
                  <a:lnTo>
                    <a:pt x="297180" y="73152"/>
                  </a:lnTo>
                  <a:lnTo>
                    <a:pt x="356616" y="86868"/>
                  </a:lnTo>
                  <a:lnTo>
                    <a:pt x="434340" y="0"/>
                  </a:lnTo>
                  <a:lnTo>
                    <a:pt x="187452" y="27432"/>
                  </a:lnTo>
                  <a:lnTo>
                    <a:pt x="0" y="54864"/>
                  </a:lnTo>
                  <a:lnTo>
                    <a:pt x="0" y="100584"/>
                  </a:lnTo>
                  <a:lnTo>
                    <a:pt x="32004" y="137160"/>
                  </a:lnTo>
                  <a:lnTo>
                    <a:pt x="9144" y="214884"/>
                  </a:lnTo>
                  <a:close/>
                </a:path>
              </a:pathLst>
            </a:cu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2" name="Freeform 5165"/>
            <p:cNvSpPr/>
            <p:nvPr/>
          </p:nvSpPr>
          <p:spPr>
            <a:xfrm>
              <a:off x="6888151" y="4768274"/>
              <a:ext cx="102938" cy="56690"/>
            </a:xfrm>
            <a:custGeom>
              <a:avLst/>
              <a:gdLst>
                <a:gd name="connsiteX0" fmla="*/ 109728 w 109728"/>
                <a:gd name="connsiteY0" fmla="*/ 0 h 59436"/>
                <a:gd name="connsiteX1" fmla="*/ 0 w 109728"/>
                <a:gd name="connsiteY1" fmla="*/ 27432 h 59436"/>
                <a:gd name="connsiteX2" fmla="*/ 36576 w 109728"/>
                <a:gd name="connsiteY2" fmla="*/ 59436 h 59436"/>
                <a:gd name="connsiteX3" fmla="*/ 73152 w 109728"/>
                <a:gd name="connsiteY3" fmla="*/ 45720 h 59436"/>
                <a:gd name="connsiteX4" fmla="*/ 73152 w 109728"/>
                <a:gd name="connsiteY4" fmla="*/ 45720 h 59436"/>
                <a:gd name="connsiteX5" fmla="*/ 109728 w 109728"/>
                <a:gd name="connsiteY5" fmla="*/ 0 h 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728" h="59436">
                  <a:moveTo>
                    <a:pt x="109728" y="0"/>
                  </a:moveTo>
                  <a:lnTo>
                    <a:pt x="0" y="27432"/>
                  </a:lnTo>
                  <a:lnTo>
                    <a:pt x="36576" y="59436"/>
                  </a:lnTo>
                  <a:lnTo>
                    <a:pt x="73152" y="45720"/>
                  </a:lnTo>
                  <a:lnTo>
                    <a:pt x="73152" y="45720"/>
                  </a:lnTo>
                  <a:lnTo>
                    <a:pt x="109728" y="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>
              <a:off x="3103309" y="4098429"/>
              <a:ext cx="34312" cy="52216"/>
            </a:xfrm>
            <a:custGeom>
              <a:avLst/>
              <a:gdLst>
                <a:gd name="connsiteX0" fmla="*/ 0 w 36576"/>
                <a:gd name="connsiteY0" fmla="*/ 0 h 54864"/>
                <a:gd name="connsiteX1" fmla="*/ 0 w 36576"/>
                <a:gd name="connsiteY1" fmla="*/ 0 h 54864"/>
                <a:gd name="connsiteX2" fmla="*/ 36576 w 36576"/>
                <a:gd name="connsiteY2" fmla="*/ 54864 h 54864"/>
                <a:gd name="connsiteX3" fmla="*/ 0 w 36576"/>
                <a:gd name="connsiteY3" fmla="*/ 0 h 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76" h="54864">
                  <a:moveTo>
                    <a:pt x="0" y="0"/>
                  </a:moveTo>
                  <a:lnTo>
                    <a:pt x="0" y="0"/>
                  </a:lnTo>
                  <a:lnTo>
                    <a:pt x="36576" y="548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C86"/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>
              <a:off x="3494177" y="3131707"/>
              <a:ext cx="46247" cy="93987"/>
            </a:xfrm>
            <a:custGeom>
              <a:avLst/>
              <a:gdLst>
                <a:gd name="connsiteX0" fmla="*/ 4572 w 50292"/>
                <a:gd name="connsiteY0" fmla="*/ 0 h 100584"/>
                <a:gd name="connsiteX1" fmla="*/ 0 w 50292"/>
                <a:gd name="connsiteY1" fmla="*/ 100584 h 100584"/>
                <a:gd name="connsiteX2" fmla="*/ 50292 w 50292"/>
                <a:gd name="connsiteY2" fmla="*/ 100584 h 100584"/>
                <a:gd name="connsiteX3" fmla="*/ 4572 w 50292"/>
                <a:gd name="connsiteY3" fmla="*/ 0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92" h="100584">
                  <a:moveTo>
                    <a:pt x="4572" y="0"/>
                  </a:moveTo>
                  <a:lnTo>
                    <a:pt x="0" y="100584"/>
                  </a:lnTo>
                  <a:lnTo>
                    <a:pt x="50292" y="100584"/>
                  </a:lnTo>
                  <a:lnTo>
                    <a:pt x="4572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5" name="Freeform 74"/>
            <p:cNvSpPr/>
            <p:nvPr/>
          </p:nvSpPr>
          <p:spPr>
            <a:xfrm>
              <a:off x="4622020" y="3689661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 sz="1100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3844763" y="4241649"/>
              <a:ext cx="99955" cy="110207"/>
            </a:xfrm>
            <a:custGeom>
              <a:avLst/>
              <a:gdLst>
                <a:gd name="connsiteX0" fmla="*/ 61507 w 61507"/>
                <a:gd name="connsiteY0" fmla="*/ 12301 h 69708"/>
                <a:gd name="connsiteX1" fmla="*/ 0 w 61507"/>
                <a:gd name="connsiteY1" fmla="*/ 0 h 69708"/>
                <a:gd name="connsiteX2" fmla="*/ 24603 w 61507"/>
                <a:gd name="connsiteY2" fmla="*/ 69708 h 69708"/>
                <a:gd name="connsiteX3" fmla="*/ 61507 w 61507"/>
                <a:gd name="connsiteY3" fmla="*/ 12301 h 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507" h="69708">
                  <a:moveTo>
                    <a:pt x="61507" y="12301"/>
                  </a:moveTo>
                  <a:lnTo>
                    <a:pt x="0" y="0"/>
                  </a:lnTo>
                  <a:lnTo>
                    <a:pt x="24603" y="69708"/>
                  </a:lnTo>
                  <a:lnTo>
                    <a:pt x="61507" y="12301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7" name="Freeform 76"/>
            <p:cNvSpPr/>
            <p:nvPr/>
          </p:nvSpPr>
          <p:spPr>
            <a:xfrm>
              <a:off x="4472834" y="4520626"/>
              <a:ext cx="141726" cy="104430"/>
            </a:xfrm>
            <a:custGeom>
              <a:avLst/>
              <a:gdLst>
                <a:gd name="connsiteX0" fmla="*/ 0 w 151717"/>
                <a:gd name="connsiteY0" fmla="*/ 49206 h 110712"/>
                <a:gd name="connsiteX1" fmla="*/ 151717 w 151717"/>
                <a:gd name="connsiteY1" fmla="*/ 110712 h 110712"/>
                <a:gd name="connsiteX2" fmla="*/ 110712 w 151717"/>
                <a:gd name="connsiteY2" fmla="*/ 41005 h 110712"/>
                <a:gd name="connsiteX3" fmla="*/ 41005 w 151717"/>
                <a:gd name="connsiteY3" fmla="*/ 0 h 110712"/>
                <a:gd name="connsiteX4" fmla="*/ 0 w 151717"/>
                <a:gd name="connsiteY4" fmla="*/ 49206 h 11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717" h="110712">
                  <a:moveTo>
                    <a:pt x="0" y="49206"/>
                  </a:moveTo>
                  <a:lnTo>
                    <a:pt x="151717" y="110712"/>
                  </a:lnTo>
                  <a:lnTo>
                    <a:pt x="110712" y="41005"/>
                  </a:lnTo>
                  <a:lnTo>
                    <a:pt x="41005" y="0"/>
                  </a:lnTo>
                  <a:lnTo>
                    <a:pt x="0" y="49206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>
              <a:off x="2975011" y="2825876"/>
              <a:ext cx="47739" cy="65642"/>
            </a:xfrm>
            <a:custGeom>
              <a:avLst/>
              <a:gdLst>
                <a:gd name="connsiteX0" fmla="*/ 50659 w 50659"/>
                <a:gd name="connsiteY0" fmla="*/ 0 h 70922"/>
                <a:gd name="connsiteX1" fmla="*/ 0 w 50659"/>
                <a:gd name="connsiteY1" fmla="*/ 15197 h 70922"/>
                <a:gd name="connsiteX2" fmla="*/ 2533 w 50659"/>
                <a:gd name="connsiteY2" fmla="*/ 68390 h 70922"/>
                <a:gd name="connsiteX3" fmla="*/ 48126 w 50659"/>
                <a:gd name="connsiteY3" fmla="*/ 70922 h 70922"/>
                <a:gd name="connsiteX4" fmla="*/ 50659 w 50659"/>
                <a:gd name="connsiteY4" fmla="*/ 0 h 7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59" h="70922">
                  <a:moveTo>
                    <a:pt x="50659" y="0"/>
                  </a:moveTo>
                  <a:lnTo>
                    <a:pt x="0" y="15197"/>
                  </a:lnTo>
                  <a:lnTo>
                    <a:pt x="2533" y="68390"/>
                  </a:lnTo>
                  <a:lnTo>
                    <a:pt x="48126" y="70922"/>
                  </a:lnTo>
                  <a:cubicBezTo>
                    <a:pt x="48970" y="47281"/>
                    <a:pt x="49815" y="23641"/>
                    <a:pt x="50659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79" name="Freeform 78"/>
            <p:cNvSpPr/>
            <p:nvPr/>
          </p:nvSpPr>
          <p:spPr>
            <a:xfrm>
              <a:off x="4369896" y="3361453"/>
              <a:ext cx="49232" cy="61166"/>
            </a:xfrm>
            <a:custGeom>
              <a:avLst/>
              <a:gdLst>
                <a:gd name="connsiteX0" fmla="*/ 12665 w 53193"/>
                <a:gd name="connsiteY0" fmla="*/ 0 h 65857"/>
                <a:gd name="connsiteX1" fmla="*/ 0 w 53193"/>
                <a:gd name="connsiteY1" fmla="*/ 50660 h 65857"/>
                <a:gd name="connsiteX2" fmla="*/ 20264 w 53193"/>
                <a:gd name="connsiteY2" fmla="*/ 65857 h 65857"/>
                <a:gd name="connsiteX3" fmla="*/ 53193 w 53193"/>
                <a:gd name="connsiteY3" fmla="*/ 32929 h 65857"/>
                <a:gd name="connsiteX4" fmla="*/ 12665 w 53193"/>
                <a:gd name="connsiteY4" fmla="*/ 0 h 6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93" h="65857">
                  <a:moveTo>
                    <a:pt x="12665" y="0"/>
                  </a:moveTo>
                  <a:lnTo>
                    <a:pt x="0" y="50660"/>
                  </a:lnTo>
                  <a:lnTo>
                    <a:pt x="20264" y="65857"/>
                  </a:lnTo>
                  <a:lnTo>
                    <a:pt x="53193" y="32929"/>
                  </a:lnTo>
                  <a:lnTo>
                    <a:pt x="12665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80" name="Freeform 79"/>
            <p:cNvSpPr/>
            <p:nvPr/>
          </p:nvSpPr>
          <p:spPr>
            <a:xfrm>
              <a:off x="4383323" y="1975519"/>
              <a:ext cx="1688782" cy="1069661"/>
            </a:xfrm>
            <a:custGeom>
              <a:avLst/>
              <a:gdLst>
                <a:gd name="connsiteX0" fmla="*/ 0 w 1795872"/>
                <a:gd name="connsiteY0" fmla="*/ 937197 h 1137301"/>
                <a:gd name="connsiteX1" fmla="*/ 27863 w 1795872"/>
                <a:gd name="connsiteY1" fmla="*/ 1028384 h 1137301"/>
                <a:gd name="connsiteX2" fmla="*/ 187440 w 1795872"/>
                <a:gd name="connsiteY2" fmla="*/ 1137301 h 1137301"/>
                <a:gd name="connsiteX3" fmla="*/ 309022 w 1795872"/>
                <a:gd name="connsiteY3" fmla="*/ 1094241 h 1137301"/>
                <a:gd name="connsiteX4" fmla="*/ 402742 w 1795872"/>
                <a:gd name="connsiteY4" fmla="*/ 1119570 h 1137301"/>
                <a:gd name="connsiteX5" fmla="*/ 445802 w 1795872"/>
                <a:gd name="connsiteY5" fmla="*/ 1101840 h 1137301"/>
                <a:gd name="connsiteX6" fmla="*/ 504060 w 1795872"/>
                <a:gd name="connsiteY6" fmla="*/ 1015719 h 1137301"/>
                <a:gd name="connsiteX7" fmla="*/ 633241 w 1795872"/>
                <a:gd name="connsiteY7" fmla="*/ 1015719 h 1137301"/>
                <a:gd name="connsiteX8" fmla="*/ 678835 w 1795872"/>
                <a:gd name="connsiteY8" fmla="*/ 1051180 h 1137301"/>
                <a:gd name="connsiteX9" fmla="*/ 767488 w 1795872"/>
                <a:gd name="connsiteY9" fmla="*/ 1066378 h 1137301"/>
                <a:gd name="connsiteX10" fmla="*/ 823214 w 1795872"/>
                <a:gd name="connsiteY10" fmla="*/ 1023318 h 1137301"/>
                <a:gd name="connsiteX11" fmla="*/ 833345 w 1795872"/>
                <a:gd name="connsiteY11" fmla="*/ 1046114 h 1137301"/>
                <a:gd name="connsiteX12" fmla="*/ 929598 w 1795872"/>
                <a:gd name="connsiteY12" fmla="*/ 1010653 h 1137301"/>
                <a:gd name="connsiteX13" fmla="*/ 982790 w 1795872"/>
                <a:gd name="connsiteY13" fmla="*/ 894137 h 1137301"/>
                <a:gd name="connsiteX14" fmla="*/ 1038515 w 1795872"/>
                <a:gd name="connsiteY14" fmla="*/ 851076 h 1137301"/>
                <a:gd name="connsiteX15" fmla="*/ 1035983 w 1795872"/>
                <a:gd name="connsiteY15" fmla="*/ 808016 h 1137301"/>
                <a:gd name="connsiteX16" fmla="*/ 1033450 w 1795872"/>
                <a:gd name="connsiteY16" fmla="*/ 749758 h 1137301"/>
                <a:gd name="connsiteX17" fmla="*/ 1094241 w 1795872"/>
                <a:gd name="connsiteY17" fmla="*/ 732027 h 1137301"/>
                <a:gd name="connsiteX18" fmla="*/ 1122103 w 1795872"/>
                <a:gd name="connsiteY18" fmla="*/ 671236 h 1137301"/>
                <a:gd name="connsiteX19" fmla="*/ 1117037 w 1795872"/>
                <a:gd name="connsiteY19" fmla="*/ 572450 h 1137301"/>
                <a:gd name="connsiteX20" fmla="*/ 1175296 w 1795872"/>
                <a:gd name="connsiteY20" fmla="*/ 491395 h 1137301"/>
                <a:gd name="connsiteX21" fmla="*/ 1426059 w 1795872"/>
                <a:gd name="connsiteY21" fmla="*/ 493928 h 1137301"/>
                <a:gd name="connsiteX22" fmla="*/ 1491916 w 1795872"/>
                <a:gd name="connsiteY22" fmla="*/ 534456 h 1137301"/>
                <a:gd name="connsiteX23" fmla="*/ 1509647 w 1795872"/>
                <a:gd name="connsiteY23" fmla="*/ 493928 h 1137301"/>
                <a:gd name="connsiteX24" fmla="*/ 1562839 w 1795872"/>
                <a:gd name="connsiteY24" fmla="*/ 506593 h 1137301"/>
                <a:gd name="connsiteX25" fmla="*/ 1681888 w 1795872"/>
                <a:gd name="connsiteY25" fmla="*/ 476198 h 1137301"/>
                <a:gd name="connsiteX26" fmla="*/ 1600834 w 1795872"/>
                <a:gd name="connsiteY26" fmla="*/ 410341 h 1137301"/>
                <a:gd name="connsiteX27" fmla="*/ 1631229 w 1795872"/>
                <a:gd name="connsiteY27" fmla="*/ 367280 h 1137301"/>
                <a:gd name="connsiteX28" fmla="*/ 1684421 w 1795872"/>
                <a:gd name="connsiteY28" fmla="*/ 390077 h 1137301"/>
                <a:gd name="connsiteX29" fmla="*/ 1793339 w 1795872"/>
                <a:gd name="connsiteY29" fmla="*/ 341951 h 1137301"/>
                <a:gd name="connsiteX30" fmla="*/ 1795872 w 1795872"/>
                <a:gd name="connsiteY30" fmla="*/ 296357 h 1137301"/>
                <a:gd name="connsiteX31" fmla="*/ 1752811 w 1795872"/>
                <a:gd name="connsiteY31" fmla="*/ 303956 h 1137301"/>
                <a:gd name="connsiteX32" fmla="*/ 1636295 w 1795872"/>
                <a:gd name="connsiteY32" fmla="*/ 227967 h 1137301"/>
                <a:gd name="connsiteX33" fmla="*/ 1583103 w 1795872"/>
                <a:gd name="connsiteY33" fmla="*/ 248231 h 1137301"/>
                <a:gd name="connsiteX34" fmla="*/ 1542575 w 1795872"/>
                <a:gd name="connsiteY34" fmla="*/ 235566 h 1137301"/>
                <a:gd name="connsiteX35" fmla="*/ 1590702 w 1795872"/>
                <a:gd name="connsiteY35" fmla="*/ 207703 h 1137301"/>
                <a:gd name="connsiteX36" fmla="*/ 1567905 w 1795872"/>
                <a:gd name="connsiteY36" fmla="*/ 182374 h 1137301"/>
                <a:gd name="connsiteX37" fmla="*/ 1504581 w 1795872"/>
                <a:gd name="connsiteY37" fmla="*/ 210236 h 1137301"/>
                <a:gd name="connsiteX38" fmla="*/ 1491916 w 1795872"/>
                <a:gd name="connsiteY38" fmla="*/ 146912 h 1137301"/>
                <a:gd name="connsiteX39" fmla="*/ 1519779 w 1795872"/>
                <a:gd name="connsiteY39" fmla="*/ 129182 h 1137301"/>
                <a:gd name="connsiteX40" fmla="*/ 1512180 w 1795872"/>
                <a:gd name="connsiteY40" fmla="*/ 93720 h 1137301"/>
                <a:gd name="connsiteX41" fmla="*/ 1420993 w 1795872"/>
                <a:gd name="connsiteY41" fmla="*/ 75989 h 1137301"/>
                <a:gd name="connsiteX42" fmla="*/ 1415927 w 1795872"/>
                <a:gd name="connsiteY42" fmla="*/ 5066 h 1137301"/>
                <a:gd name="connsiteX43" fmla="*/ 1360202 w 1795872"/>
                <a:gd name="connsiteY43" fmla="*/ 81055 h 1137301"/>
                <a:gd name="connsiteX44" fmla="*/ 1357669 w 1795872"/>
                <a:gd name="connsiteY44" fmla="*/ 0 h 1137301"/>
                <a:gd name="connsiteX45" fmla="*/ 1256350 w 1795872"/>
                <a:gd name="connsiteY45" fmla="*/ 131714 h 1137301"/>
                <a:gd name="connsiteX46" fmla="*/ 1210757 w 1795872"/>
                <a:gd name="connsiteY46" fmla="*/ 187440 h 1137301"/>
                <a:gd name="connsiteX47" fmla="*/ 1160098 w 1795872"/>
                <a:gd name="connsiteY47" fmla="*/ 278626 h 1137301"/>
                <a:gd name="connsiteX48" fmla="*/ 1106906 w 1795872"/>
                <a:gd name="connsiteY48" fmla="*/ 273560 h 1137301"/>
                <a:gd name="connsiteX49" fmla="*/ 1081576 w 1795872"/>
                <a:gd name="connsiteY49" fmla="*/ 301423 h 1137301"/>
                <a:gd name="connsiteX50" fmla="*/ 1111971 w 1795872"/>
                <a:gd name="connsiteY50" fmla="*/ 347016 h 1137301"/>
                <a:gd name="connsiteX51" fmla="*/ 1096774 w 1795872"/>
                <a:gd name="connsiteY51" fmla="*/ 387544 h 1137301"/>
                <a:gd name="connsiteX52" fmla="*/ 1061312 w 1795872"/>
                <a:gd name="connsiteY52" fmla="*/ 392610 h 1137301"/>
                <a:gd name="connsiteX53" fmla="*/ 985323 w 1795872"/>
                <a:gd name="connsiteY53" fmla="*/ 407808 h 1137301"/>
                <a:gd name="connsiteX54" fmla="*/ 1005587 w 1795872"/>
                <a:gd name="connsiteY54" fmla="*/ 362214 h 1137301"/>
                <a:gd name="connsiteX55" fmla="*/ 916933 w 1795872"/>
                <a:gd name="connsiteY55" fmla="*/ 423005 h 1137301"/>
                <a:gd name="connsiteX56" fmla="*/ 830812 w 1795872"/>
                <a:gd name="connsiteY56" fmla="*/ 448335 h 1137301"/>
                <a:gd name="connsiteX57" fmla="*/ 825747 w 1795872"/>
                <a:gd name="connsiteY57" fmla="*/ 504060 h 1137301"/>
                <a:gd name="connsiteX58" fmla="*/ 638307 w 1795872"/>
                <a:gd name="connsiteY58" fmla="*/ 714296 h 1137301"/>
                <a:gd name="connsiteX59" fmla="*/ 362214 w 1795872"/>
                <a:gd name="connsiteY59" fmla="*/ 777620 h 1137301"/>
                <a:gd name="connsiteX60" fmla="*/ 344483 w 1795872"/>
                <a:gd name="connsiteY60" fmla="*/ 825747 h 1137301"/>
                <a:gd name="connsiteX61" fmla="*/ 364747 w 1795872"/>
                <a:gd name="connsiteY61" fmla="*/ 866274 h 1137301"/>
                <a:gd name="connsiteX62" fmla="*/ 319154 w 1795872"/>
                <a:gd name="connsiteY62" fmla="*/ 858675 h 1137301"/>
                <a:gd name="connsiteX63" fmla="*/ 309022 w 1795872"/>
                <a:gd name="connsiteY63" fmla="*/ 916933 h 1137301"/>
                <a:gd name="connsiteX64" fmla="*/ 291291 w 1795872"/>
                <a:gd name="connsiteY64" fmla="*/ 977724 h 1137301"/>
                <a:gd name="connsiteX65" fmla="*/ 273560 w 1795872"/>
                <a:gd name="connsiteY65" fmla="*/ 1005587 h 1137301"/>
                <a:gd name="connsiteX66" fmla="*/ 341950 w 1795872"/>
                <a:gd name="connsiteY66" fmla="*/ 1053713 h 1137301"/>
                <a:gd name="connsiteX67" fmla="*/ 278626 w 1795872"/>
                <a:gd name="connsiteY67" fmla="*/ 1058779 h 1137301"/>
                <a:gd name="connsiteX68" fmla="*/ 233033 w 1795872"/>
                <a:gd name="connsiteY68" fmla="*/ 1013186 h 1137301"/>
                <a:gd name="connsiteX69" fmla="*/ 212769 w 1795872"/>
                <a:gd name="connsiteY69" fmla="*/ 1025851 h 1137301"/>
                <a:gd name="connsiteX70" fmla="*/ 167176 w 1795872"/>
                <a:gd name="connsiteY70" fmla="*/ 982790 h 1137301"/>
                <a:gd name="connsiteX71" fmla="*/ 101319 w 1795872"/>
                <a:gd name="connsiteY71" fmla="*/ 987856 h 1137301"/>
                <a:gd name="connsiteX72" fmla="*/ 45594 w 1795872"/>
                <a:gd name="connsiteY72" fmla="*/ 970126 h 1137301"/>
                <a:gd name="connsiteX73" fmla="*/ 0 w 1795872"/>
                <a:gd name="connsiteY73" fmla="*/ 937197 h 113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795872" h="1137301">
                  <a:moveTo>
                    <a:pt x="0" y="937197"/>
                  </a:moveTo>
                  <a:lnTo>
                    <a:pt x="27863" y="1028384"/>
                  </a:lnTo>
                  <a:lnTo>
                    <a:pt x="187440" y="1137301"/>
                  </a:lnTo>
                  <a:lnTo>
                    <a:pt x="309022" y="1094241"/>
                  </a:lnTo>
                  <a:lnTo>
                    <a:pt x="402742" y="1119570"/>
                  </a:lnTo>
                  <a:lnTo>
                    <a:pt x="445802" y="1101840"/>
                  </a:lnTo>
                  <a:lnTo>
                    <a:pt x="504060" y="1015719"/>
                  </a:lnTo>
                  <a:lnTo>
                    <a:pt x="633241" y="1015719"/>
                  </a:lnTo>
                  <a:lnTo>
                    <a:pt x="678835" y="1051180"/>
                  </a:lnTo>
                  <a:lnTo>
                    <a:pt x="767488" y="1066378"/>
                  </a:lnTo>
                  <a:lnTo>
                    <a:pt x="823214" y="1023318"/>
                  </a:lnTo>
                  <a:lnTo>
                    <a:pt x="833345" y="1046114"/>
                  </a:lnTo>
                  <a:lnTo>
                    <a:pt x="929598" y="1010653"/>
                  </a:lnTo>
                  <a:lnTo>
                    <a:pt x="982790" y="894137"/>
                  </a:lnTo>
                  <a:lnTo>
                    <a:pt x="1038515" y="851076"/>
                  </a:lnTo>
                  <a:lnTo>
                    <a:pt x="1035983" y="808016"/>
                  </a:lnTo>
                  <a:lnTo>
                    <a:pt x="1033450" y="749758"/>
                  </a:lnTo>
                  <a:lnTo>
                    <a:pt x="1094241" y="732027"/>
                  </a:lnTo>
                  <a:lnTo>
                    <a:pt x="1122103" y="671236"/>
                  </a:lnTo>
                  <a:lnTo>
                    <a:pt x="1117037" y="572450"/>
                  </a:lnTo>
                  <a:lnTo>
                    <a:pt x="1175296" y="491395"/>
                  </a:lnTo>
                  <a:lnTo>
                    <a:pt x="1426059" y="493928"/>
                  </a:lnTo>
                  <a:lnTo>
                    <a:pt x="1491916" y="534456"/>
                  </a:lnTo>
                  <a:lnTo>
                    <a:pt x="1509647" y="493928"/>
                  </a:lnTo>
                  <a:lnTo>
                    <a:pt x="1562839" y="506593"/>
                  </a:lnTo>
                  <a:lnTo>
                    <a:pt x="1681888" y="476198"/>
                  </a:lnTo>
                  <a:lnTo>
                    <a:pt x="1600834" y="410341"/>
                  </a:lnTo>
                  <a:lnTo>
                    <a:pt x="1631229" y="367280"/>
                  </a:lnTo>
                  <a:lnTo>
                    <a:pt x="1684421" y="390077"/>
                  </a:lnTo>
                  <a:lnTo>
                    <a:pt x="1793339" y="341951"/>
                  </a:lnTo>
                  <a:lnTo>
                    <a:pt x="1795872" y="296357"/>
                  </a:lnTo>
                  <a:lnTo>
                    <a:pt x="1752811" y="303956"/>
                  </a:lnTo>
                  <a:lnTo>
                    <a:pt x="1636295" y="227967"/>
                  </a:lnTo>
                  <a:lnTo>
                    <a:pt x="1583103" y="248231"/>
                  </a:lnTo>
                  <a:lnTo>
                    <a:pt x="1542575" y="235566"/>
                  </a:lnTo>
                  <a:lnTo>
                    <a:pt x="1590702" y="207703"/>
                  </a:lnTo>
                  <a:lnTo>
                    <a:pt x="1567905" y="182374"/>
                  </a:lnTo>
                  <a:lnTo>
                    <a:pt x="1504581" y="210236"/>
                  </a:lnTo>
                  <a:lnTo>
                    <a:pt x="1491916" y="146912"/>
                  </a:lnTo>
                  <a:lnTo>
                    <a:pt x="1519779" y="129182"/>
                  </a:lnTo>
                  <a:lnTo>
                    <a:pt x="1512180" y="93720"/>
                  </a:lnTo>
                  <a:lnTo>
                    <a:pt x="1420993" y="75989"/>
                  </a:lnTo>
                  <a:lnTo>
                    <a:pt x="1415927" y="5066"/>
                  </a:lnTo>
                  <a:lnTo>
                    <a:pt x="1360202" y="81055"/>
                  </a:lnTo>
                  <a:cubicBezTo>
                    <a:pt x="1359358" y="54037"/>
                    <a:pt x="1358513" y="27018"/>
                    <a:pt x="1357669" y="0"/>
                  </a:cubicBezTo>
                  <a:lnTo>
                    <a:pt x="1256350" y="131714"/>
                  </a:lnTo>
                  <a:lnTo>
                    <a:pt x="1210757" y="187440"/>
                  </a:lnTo>
                  <a:lnTo>
                    <a:pt x="1160098" y="278626"/>
                  </a:lnTo>
                  <a:lnTo>
                    <a:pt x="1106906" y="273560"/>
                  </a:lnTo>
                  <a:lnTo>
                    <a:pt x="1081576" y="301423"/>
                  </a:lnTo>
                  <a:lnTo>
                    <a:pt x="1111971" y="347016"/>
                  </a:lnTo>
                  <a:lnTo>
                    <a:pt x="1096774" y="387544"/>
                  </a:lnTo>
                  <a:lnTo>
                    <a:pt x="1061312" y="392610"/>
                  </a:lnTo>
                  <a:lnTo>
                    <a:pt x="985323" y="407808"/>
                  </a:lnTo>
                  <a:lnTo>
                    <a:pt x="1005587" y="362214"/>
                  </a:lnTo>
                  <a:lnTo>
                    <a:pt x="916933" y="423005"/>
                  </a:lnTo>
                  <a:lnTo>
                    <a:pt x="830812" y="448335"/>
                  </a:lnTo>
                  <a:lnTo>
                    <a:pt x="825747" y="504060"/>
                  </a:lnTo>
                  <a:lnTo>
                    <a:pt x="638307" y="714296"/>
                  </a:lnTo>
                  <a:lnTo>
                    <a:pt x="362214" y="777620"/>
                  </a:lnTo>
                  <a:lnTo>
                    <a:pt x="344483" y="825747"/>
                  </a:lnTo>
                  <a:lnTo>
                    <a:pt x="364747" y="866274"/>
                  </a:lnTo>
                  <a:lnTo>
                    <a:pt x="319154" y="858675"/>
                  </a:lnTo>
                  <a:lnTo>
                    <a:pt x="309022" y="916933"/>
                  </a:lnTo>
                  <a:lnTo>
                    <a:pt x="291291" y="977724"/>
                  </a:lnTo>
                  <a:lnTo>
                    <a:pt x="273560" y="1005587"/>
                  </a:lnTo>
                  <a:lnTo>
                    <a:pt x="341950" y="1053713"/>
                  </a:lnTo>
                  <a:lnTo>
                    <a:pt x="278626" y="1058779"/>
                  </a:lnTo>
                  <a:lnTo>
                    <a:pt x="233033" y="1013186"/>
                  </a:lnTo>
                  <a:lnTo>
                    <a:pt x="212769" y="1025851"/>
                  </a:lnTo>
                  <a:lnTo>
                    <a:pt x="167176" y="982790"/>
                  </a:lnTo>
                  <a:lnTo>
                    <a:pt x="101319" y="987856"/>
                  </a:lnTo>
                  <a:lnTo>
                    <a:pt x="45594" y="970126"/>
                  </a:lnTo>
                  <a:lnTo>
                    <a:pt x="0" y="937197"/>
                  </a:lnTo>
                  <a:close/>
                </a:path>
              </a:pathLst>
            </a:custGeom>
            <a:solidFill>
              <a:srgbClr val="FFFFFF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2169836" y="2218264"/>
              <a:ext cx="127041" cy="125364"/>
              <a:chOff x="3920412" y="2814066"/>
              <a:chExt cx="209977" cy="228801"/>
            </a:xfrm>
          </p:grpSpPr>
          <p:sp>
            <p:nvSpPr>
              <p:cNvPr id="110" name="Teardrop 109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11" name="Flowchart: Connector 110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2506692" y="2622491"/>
              <a:ext cx="127041" cy="125364"/>
              <a:chOff x="3920412" y="2814066"/>
              <a:chExt cx="209977" cy="228801"/>
            </a:xfrm>
          </p:grpSpPr>
          <p:sp>
            <p:nvSpPr>
              <p:cNvPr id="113" name="Teardrop 112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14" name="Flowchart: Connector 113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2731263" y="3049176"/>
              <a:ext cx="127041" cy="125364"/>
              <a:chOff x="3920412" y="2814066"/>
              <a:chExt cx="209977" cy="228801"/>
            </a:xfrm>
          </p:grpSpPr>
          <p:sp>
            <p:nvSpPr>
              <p:cNvPr id="116" name="Teardrop 115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17" name="Flowchart: Connector 116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18" name="Group 117"/>
            <p:cNvGrpSpPr/>
            <p:nvPr/>
          </p:nvGrpSpPr>
          <p:grpSpPr>
            <a:xfrm>
              <a:off x="2948738" y="2932759"/>
              <a:ext cx="127041" cy="125364"/>
              <a:chOff x="3920412" y="2814066"/>
              <a:chExt cx="209977" cy="228801"/>
            </a:xfrm>
          </p:grpSpPr>
          <p:sp>
            <p:nvSpPr>
              <p:cNvPr id="119" name="Teardrop 118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20" name="Flowchart: Connector 119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3090577" y="3307432"/>
              <a:ext cx="127041" cy="125364"/>
              <a:chOff x="3920412" y="2814066"/>
              <a:chExt cx="209977" cy="228801"/>
            </a:xfrm>
          </p:grpSpPr>
          <p:sp>
            <p:nvSpPr>
              <p:cNvPr id="122" name="Teardrop 121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23" name="Flowchart: Connector 122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24" name="Group 123"/>
            <p:cNvGrpSpPr/>
            <p:nvPr/>
          </p:nvGrpSpPr>
          <p:grpSpPr>
            <a:xfrm>
              <a:off x="3045662" y="3576917"/>
              <a:ext cx="127041" cy="125364"/>
              <a:chOff x="3920412" y="2814066"/>
              <a:chExt cx="209977" cy="228801"/>
            </a:xfrm>
          </p:grpSpPr>
          <p:sp>
            <p:nvSpPr>
              <p:cNvPr id="125" name="Teardrop 124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26" name="Flowchart: Connector 125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3416204" y="3599374"/>
              <a:ext cx="127041" cy="125364"/>
              <a:chOff x="3920412" y="2814066"/>
              <a:chExt cx="209977" cy="228801"/>
            </a:xfrm>
          </p:grpSpPr>
          <p:sp>
            <p:nvSpPr>
              <p:cNvPr id="128" name="Teardrop 127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29" name="Flowchart: Connector 128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3550947" y="3868859"/>
              <a:ext cx="127041" cy="125364"/>
              <a:chOff x="3920412" y="2814066"/>
              <a:chExt cx="209977" cy="228801"/>
            </a:xfrm>
          </p:grpSpPr>
          <p:sp>
            <p:nvSpPr>
              <p:cNvPr id="131" name="Teardrop 130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32" name="Flowchart: Connector 131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3786746" y="3397260"/>
              <a:ext cx="127041" cy="125364"/>
              <a:chOff x="3920412" y="2814066"/>
              <a:chExt cx="209977" cy="228801"/>
            </a:xfrm>
          </p:grpSpPr>
          <p:sp>
            <p:nvSpPr>
              <p:cNvPr id="134" name="Teardrop 133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35" name="Flowchart: Connector 134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>
              <a:off x="3142447" y="2773080"/>
              <a:ext cx="127041" cy="125364"/>
              <a:chOff x="3920412" y="2814066"/>
              <a:chExt cx="209977" cy="228801"/>
            </a:xfrm>
          </p:grpSpPr>
          <p:sp>
            <p:nvSpPr>
              <p:cNvPr id="137" name="Teardrop 136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38" name="Flowchart: Connector 137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3703788" y="4123596"/>
              <a:ext cx="127041" cy="125364"/>
              <a:chOff x="3920412" y="2814066"/>
              <a:chExt cx="209977" cy="228801"/>
            </a:xfrm>
          </p:grpSpPr>
          <p:sp>
            <p:nvSpPr>
              <p:cNvPr id="140" name="Teardrop 139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41" name="Flowchart: Connector 140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42" name="Group 141"/>
            <p:cNvGrpSpPr/>
            <p:nvPr/>
          </p:nvGrpSpPr>
          <p:grpSpPr>
            <a:xfrm>
              <a:off x="3837525" y="4053543"/>
              <a:ext cx="127041" cy="125364"/>
              <a:chOff x="3920412" y="2814066"/>
              <a:chExt cx="209977" cy="228801"/>
            </a:xfrm>
          </p:grpSpPr>
          <p:sp>
            <p:nvSpPr>
              <p:cNvPr id="143" name="Teardrop 142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44" name="Flowchart: Connector 143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4009473" y="4206385"/>
              <a:ext cx="127041" cy="125364"/>
              <a:chOff x="3920412" y="2814066"/>
              <a:chExt cx="209977" cy="228801"/>
            </a:xfrm>
          </p:grpSpPr>
          <p:sp>
            <p:nvSpPr>
              <p:cNvPr id="146" name="Teardrop 145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47" name="Flowchart: Connector 146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4259826" y="4280704"/>
              <a:ext cx="127041" cy="125364"/>
              <a:chOff x="3920412" y="2814066"/>
              <a:chExt cx="209977" cy="228801"/>
            </a:xfrm>
          </p:grpSpPr>
          <p:sp>
            <p:nvSpPr>
              <p:cNvPr id="149" name="Teardrop 148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50" name="Flowchart: Connector 149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4480737" y="4352859"/>
              <a:ext cx="127041" cy="125364"/>
              <a:chOff x="3920412" y="2814066"/>
              <a:chExt cx="209977" cy="228801"/>
            </a:xfrm>
          </p:grpSpPr>
          <p:sp>
            <p:nvSpPr>
              <p:cNvPr id="152" name="Teardrop 151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53" name="Flowchart: Connector 152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4773684" y="4340123"/>
              <a:ext cx="127041" cy="125364"/>
              <a:chOff x="3920412" y="2814066"/>
              <a:chExt cx="209977" cy="228801"/>
            </a:xfrm>
          </p:grpSpPr>
          <p:sp>
            <p:nvSpPr>
              <p:cNvPr id="155" name="Teardrop 154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56" name="Flowchart: Connector 155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>
              <a:off x="5289526" y="4416543"/>
              <a:ext cx="127041" cy="125364"/>
              <a:chOff x="3920412" y="2814066"/>
              <a:chExt cx="209977" cy="228801"/>
            </a:xfrm>
          </p:grpSpPr>
          <p:sp>
            <p:nvSpPr>
              <p:cNvPr id="158" name="Teardrop 157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59" name="Flowchart: Connector 158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4506210" y="2996384"/>
              <a:ext cx="127041" cy="125364"/>
              <a:chOff x="3920412" y="2814066"/>
              <a:chExt cx="209977" cy="228801"/>
            </a:xfrm>
          </p:grpSpPr>
          <p:sp>
            <p:nvSpPr>
              <p:cNvPr id="161" name="Teardrop 160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62" name="Flowchart: Connector 161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63" name="Group 162"/>
            <p:cNvGrpSpPr/>
            <p:nvPr/>
          </p:nvGrpSpPr>
          <p:grpSpPr>
            <a:xfrm>
              <a:off x="4939262" y="3359384"/>
              <a:ext cx="127041" cy="125364"/>
              <a:chOff x="3920412" y="2814066"/>
              <a:chExt cx="209977" cy="228801"/>
            </a:xfrm>
          </p:grpSpPr>
          <p:sp>
            <p:nvSpPr>
              <p:cNvPr id="164" name="Teardrop 163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65" name="Flowchart: Connector 164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5365947" y="3537700"/>
              <a:ext cx="127041" cy="125364"/>
              <a:chOff x="3920412" y="2814066"/>
              <a:chExt cx="209977" cy="228801"/>
            </a:xfrm>
          </p:grpSpPr>
          <p:sp>
            <p:nvSpPr>
              <p:cNvPr id="167" name="Teardrop 166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68" name="Flowchart: Connector 167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5469954" y="2600042"/>
              <a:ext cx="127041" cy="125364"/>
              <a:chOff x="3920412" y="2814066"/>
              <a:chExt cx="209977" cy="228801"/>
            </a:xfrm>
          </p:grpSpPr>
          <p:sp>
            <p:nvSpPr>
              <p:cNvPr id="170" name="Teardrop 169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71" name="Flowchart: Connector 170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6499526" y="2881752"/>
              <a:ext cx="127041" cy="125364"/>
              <a:chOff x="3920412" y="2814066"/>
              <a:chExt cx="209977" cy="228801"/>
            </a:xfrm>
          </p:grpSpPr>
          <p:sp>
            <p:nvSpPr>
              <p:cNvPr id="173" name="Teardrop 172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74" name="Flowchart: Connector 173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75" name="Group 174"/>
            <p:cNvGrpSpPr/>
            <p:nvPr/>
          </p:nvGrpSpPr>
          <p:grpSpPr>
            <a:xfrm>
              <a:off x="6251157" y="3276594"/>
              <a:ext cx="127041" cy="125364"/>
              <a:chOff x="3920412" y="2814066"/>
              <a:chExt cx="209977" cy="228801"/>
            </a:xfrm>
          </p:grpSpPr>
          <p:sp>
            <p:nvSpPr>
              <p:cNvPr id="176" name="Teardrop 175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77" name="Flowchart: Connector 176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78" name="Group 177"/>
            <p:cNvGrpSpPr/>
            <p:nvPr/>
          </p:nvGrpSpPr>
          <p:grpSpPr>
            <a:xfrm>
              <a:off x="6028262" y="3429437"/>
              <a:ext cx="127041" cy="125364"/>
              <a:chOff x="3920412" y="2814066"/>
              <a:chExt cx="209977" cy="228801"/>
            </a:xfrm>
          </p:grpSpPr>
          <p:sp>
            <p:nvSpPr>
              <p:cNvPr id="179" name="Teardrop 178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80" name="Flowchart: Connector 179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81" name="Group 180"/>
            <p:cNvGrpSpPr/>
            <p:nvPr/>
          </p:nvGrpSpPr>
          <p:grpSpPr>
            <a:xfrm>
              <a:off x="6155630" y="3894332"/>
              <a:ext cx="127041" cy="125364"/>
              <a:chOff x="3920412" y="2814066"/>
              <a:chExt cx="209977" cy="228801"/>
            </a:xfrm>
          </p:grpSpPr>
          <p:sp>
            <p:nvSpPr>
              <p:cNvPr id="182" name="Teardrop 181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83" name="Flowchart: Connector 182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84" name="Group 183"/>
            <p:cNvGrpSpPr/>
            <p:nvPr/>
          </p:nvGrpSpPr>
          <p:grpSpPr>
            <a:xfrm>
              <a:off x="6474051" y="3703279"/>
              <a:ext cx="127041" cy="125364"/>
              <a:chOff x="3920412" y="2814066"/>
              <a:chExt cx="209977" cy="228801"/>
            </a:xfrm>
          </p:grpSpPr>
          <p:sp>
            <p:nvSpPr>
              <p:cNvPr id="185" name="Teardrop 184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86" name="Flowchart: Connector 185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87" name="Group 186"/>
            <p:cNvGrpSpPr/>
            <p:nvPr/>
          </p:nvGrpSpPr>
          <p:grpSpPr>
            <a:xfrm>
              <a:off x="8289052" y="3238384"/>
              <a:ext cx="127041" cy="125364"/>
              <a:chOff x="3920412" y="2814066"/>
              <a:chExt cx="209977" cy="228801"/>
            </a:xfrm>
          </p:grpSpPr>
          <p:sp>
            <p:nvSpPr>
              <p:cNvPr id="188" name="Teardrop 187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89" name="Flowchart: Connector 188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90" name="Group 189"/>
            <p:cNvGrpSpPr/>
            <p:nvPr/>
          </p:nvGrpSpPr>
          <p:grpSpPr>
            <a:xfrm>
              <a:off x="9276159" y="3728753"/>
              <a:ext cx="127041" cy="125364"/>
              <a:chOff x="3920412" y="2814066"/>
              <a:chExt cx="209977" cy="228801"/>
            </a:xfrm>
          </p:grpSpPr>
          <p:sp>
            <p:nvSpPr>
              <p:cNvPr id="191" name="Teardrop 190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92" name="Flowchart: Connector 191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193" name="Group 192"/>
            <p:cNvGrpSpPr/>
            <p:nvPr/>
          </p:nvGrpSpPr>
          <p:grpSpPr>
            <a:xfrm>
              <a:off x="5678000" y="4480228"/>
              <a:ext cx="127041" cy="125364"/>
              <a:chOff x="3920412" y="2814066"/>
              <a:chExt cx="209977" cy="228801"/>
            </a:xfrm>
          </p:grpSpPr>
          <p:sp>
            <p:nvSpPr>
              <p:cNvPr id="194" name="Teardrop 193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195" name="Flowchart: Connector 194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208" name="Group 207"/>
            <p:cNvGrpSpPr/>
            <p:nvPr/>
          </p:nvGrpSpPr>
          <p:grpSpPr>
            <a:xfrm>
              <a:off x="7557348" y="2819527"/>
              <a:ext cx="127041" cy="125364"/>
              <a:chOff x="3920412" y="2814066"/>
              <a:chExt cx="209977" cy="228801"/>
            </a:xfrm>
          </p:grpSpPr>
          <p:sp>
            <p:nvSpPr>
              <p:cNvPr id="209" name="Teardrop 208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210" name="Flowchart: Connector 209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211" name="Group 210"/>
            <p:cNvGrpSpPr/>
            <p:nvPr/>
          </p:nvGrpSpPr>
          <p:grpSpPr>
            <a:xfrm>
              <a:off x="7672908" y="3486222"/>
              <a:ext cx="127041" cy="125364"/>
              <a:chOff x="3920412" y="2814066"/>
              <a:chExt cx="209977" cy="228801"/>
            </a:xfrm>
          </p:grpSpPr>
          <p:sp>
            <p:nvSpPr>
              <p:cNvPr id="212" name="Teardrop 211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213" name="Flowchart: Connector 212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grpSp>
          <p:nvGrpSpPr>
            <p:cNvPr id="214" name="Group 213"/>
            <p:cNvGrpSpPr/>
            <p:nvPr/>
          </p:nvGrpSpPr>
          <p:grpSpPr>
            <a:xfrm>
              <a:off x="6970656" y="2775081"/>
              <a:ext cx="127041" cy="125364"/>
              <a:chOff x="3920412" y="2814066"/>
              <a:chExt cx="209977" cy="228801"/>
            </a:xfrm>
          </p:grpSpPr>
          <p:sp>
            <p:nvSpPr>
              <p:cNvPr id="215" name="Teardrop 214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216" name="Flowchart: Connector 215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sp>
          <p:nvSpPr>
            <p:cNvPr id="223" name="Rounded Rectangle 222">
              <a:hlinkClick r:id="rId2" action="ppaction://hlinksldjump"/>
            </p:cNvPr>
            <p:cNvSpPr/>
            <p:nvPr/>
          </p:nvSpPr>
          <p:spPr>
            <a:xfrm>
              <a:off x="1619259" y="1314268"/>
              <a:ext cx="609653" cy="16882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bg1">
                      <a:lumMod val="10000"/>
                    </a:schemeClr>
                  </a:solidFill>
                </a:rPr>
                <a:t>Aceh</a:t>
              </a:r>
            </a:p>
          </p:txBody>
        </p:sp>
        <p:cxnSp>
          <p:nvCxnSpPr>
            <p:cNvPr id="253" name="Elbow Connector 252"/>
            <p:cNvCxnSpPr/>
            <p:nvPr/>
          </p:nvCxnSpPr>
          <p:spPr>
            <a:xfrm rot="16200000" flipV="1">
              <a:off x="2052684" y="2100149"/>
              <a:ext cx="952584" cy="10478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ounded Rectangle 253">
              <a:hlinkClick r:id="rId3" action="ppaction://hlinksldjump"/>
            </p:cNvPr>
            <p:cNvSpPr/>
            <p:nvPr/>
          </p:nvSpPr>
          <p:spPr>
            <a:xfrm>
              <a:off x="2165935" y="1552412"/>
              <a:ext cx="967931" cy="11431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Sumatera utara</a:t>
              </a:r>
            </a:p>
          </p:txBody>
        </p:sp>
        <p:sp>
          <p:nvSpPr>
            <p:cNvPr id="256" name="Rounded Rectangle 255">
              <a:hlinkClick r:id="rId4" action="ppaction://hlinksldjump"/>
            </p:cNvPr>
            <p:cNvSpPr/>
            <p:nvPr/>
          </p:nvSpPr>
          <p:spPr>
            <a:xfrm>
              <a:off x="1571630" y="3400424"/>
              <a:ext cx="914479" cy="15241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Sumatera Batat</a:t>
              </a:r>
            </a:p>
          </p:txBody>
        </p:sp>
        <p:cxnSp>
          <p:nvCxnSpPr>
            <p:cNvPr id="258" name="Elbow Connector 257"/>
            <p:cNvCxnSpPr/>
            <p:nvPr/>
          </p:nvCxnSpPr>
          <p:spPr>
            <a:xfrm rot="16200000" flipH="1" flipV="1">
              <a:off x="2247038" y="2839484"/>
              <a:ext cx="333245" cy="769581"/>
            </a:xfrm>
            <a:prstGeom prst="bentConnector3">
              <a:avLst>
                <a:gd name="adj1" fmla="val -39704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Elbow Connector 263"/>
            <p:cNvCxnSpPr>
              <a:stCxn id="110" idx="3"/>
            </p:cNvCxnSpPr>
            <p:nvPr/>
          </p:nvCxnSpPr>
          <p:spPr>
            <a:xfrm rot="16200000" flipV="1">
              <a:off x="1713125" y="1696691"/>
              <a:ext cx="722594" cy="31972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Elbow Connector 267"/>
            <p:cNvCxnSpPr/>
            <p:nvPr/>
          </p:nvCxnSpPr>
          <p:spPr>
            <a:xfrm rot="16200000" flipV="1">
              <a:off x="2331169" y="2278903"/>
              <a:ext cx="1027478" cy="27940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1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Rounded Rectangle 268">
              <a:hlinkClick r:id="rId5" action="ppaction://hlinksldjump"/>
            </p:cNvPr>
            <p:cNvSpPr/>
            <p:nvPr/>
          </p:nvSpPr>
          <p:spPr>
            <a:xfrm>
              <a:off x="2546969" y="1761981"/>
              <a:ext cx="358277" cy="138124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Riau</a:t>
              </a:r>
            </a:p>
          </p:txBody>
        </p:sp>
        <p:sp>
          <p:nvSpPr>
            <p:cNvPr id="276" name="Rounded Rectangle 275">
              <a:hlinkClick r:id="rId6" action="ppaction://hlinksldjump"/>
            </p:cNvPr>
            <p:cNvSpPr/>
            <p:nvPr/>
          </p:nvSpPr>
          <p:spPr>
            <a:xfrm>
              <a:off x="2752833" y="1962023"/>
              <a:ext cx="914479" cy="11431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Kepulauan Riau</a:t>
              </a:r>
            </a:p>
          </p:txBody>
        </p:sp>
        <p:cxnSp>
          <p:nvCxnSpPr>
            <p:cNvPr id="278" name="Elbow Connector 277"/>
            <p:cNvCxnSpPr>
              <a:stCxn id="137" idx="3"/>
              <a:endCxn id="276" idx="2"/>
            </p:cNvCxnSpPr>
            <p:nvPr/>
          </p:nvCxnSpPr>
          <p:spPr>
            <a:xfrm rot="5400000" flipH="1" flipV="1">
              <a:off x="2860319" y="2422913"/>
              <a:ext cx="696333" cy="317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hape 279"/>
            <p:cNvCxnSpPr>
              <a:stCxn id="122" idx="3"/>
            </p:cNvCxnSpPr>
            <p:nvPr/>
          </p:nvCxnSpPr>
          <p:spPr>
            <a:xfrm rot="16200000" flipH="1" flipV="1">
              <a:off x="2516670" y="3133571"/>
              <a:ext cx="464911" cy="811806"/>
            </a:xfrm>
            <a:prstGeom prst="bentConnector4">
              <a:avLst>
                <a:gd name="adj1" fmla="val 2049"/>
                <a:gd name="adj2" fmla="val 5397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Rounded Rectangle 281">
              <a:hlinkClick r:id="rId7" action="ppaction://hlinksldjump"/>
            </p:cNvPr>
            <p:cNvSpPr/>
            <p:nvPr/>
          </p:nvSpPr>
          <p:spPr>
            <a:xfrm>
              <a:off x="1905033" y="3686198"/>
              <a:ext cx="438188" cy="1619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Jambi</a:t>
              </a:r>
            </a:p>
          </p:txBody>
        </p:sp>
        <p:sp>
          <p:nvSpPr>
            <p:cNvPr id="283" name="Rounded Rectangle 282">
              <a:hlinkClick r:id="rId8" action="ppaction://hlinksldjump"/>
            </p:cNvPr>
            <p:cNvSpPr/>
            <p:nvPr/>
          </p:nvSpPr>
          <p:spPr>
            <a:xfrm>
              <a:off x="1809776" y="4162490"/>
              <a:ext cx="1019263" cy="1619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Sumatera Selatan</a:t>
              </a:r>
            </a:p>
          </p:txBody>
        </p:sp>
        <p:sp>
          <p:nvSpPr>
            <p:cNvPr id="289" name="Rounded Rectangle 288">
              <a:hlinkClick r:id="" action="ppaction://noaction"/>
            </p:cNvPr>
            <p:cNvSpPr/>
            <p:nvPr/>
          </p:nvSpPr>
          <p:spPr>
            <a:xfrm>
              <a:off x="1724043" y="3924344"/>
              <a:ext cx="609653" cy="1619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Bengkulu</a:t>
              </a:r>
            </a:p>
          </p:txBody>
        </p:sp>
        <p:cxnSp>
          <p:nvCxnSpPr>
            <p:cNvPr id="293" name="Shape 292"/>
            <p:cNvCxnSpPr>
              <a:stCxn id="126" idx="2"/>
            </p:cNvCxnSpPr>
            <p:nvPr/>
          </p:nvCxnSpPr>
          <p:spPr>
            <a:xfrm rot="10800000" flipV="1">
              <a:off x="2362273" y="3637687"/>
              <a:ext cx="727180" cy="381914"/>
            </a:xfrm>
            <a:prstGeom prst="bentConnector3">
              <a:avLst>
                <a:gd name="adj1" fmla="val 4083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hape 297"/>
            <p:cNvCxnSpPr>
              <a:stCxn id="128" idx="1"/>
              <a:endCxn id="283" idx="3"/>
            </p:cNvCxnSpPr>
            <p:nvPr/>
          </p:nvCxnSpPr>
          <p:spPr>
            <a:xfrm rot="16200000" flipH="1" flipV="1">
              <a:off x="2832083" y="3658920"/>
              <a:ext cx="581495" cy="587583"/>
            </a:xfrm>
            <a:prstGeom prst="bentConnector4">
              <a:avLst>
                <a:gd name="adj1" fmla="val 6553"/>
                <a:gd name="adj2" fmla="val 33824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Elbow Connector 301"/>
            <p:cNvCxnSpPr>
              <a:stCxn id="134" idx="3"/>
            </p:cNvCxnSpPr>
            <p:nvPr/>
          </p:nvCxnSpPr>
          <p:spPr>
            <a:xfrm rot="16200000" flipV="1">
              <a:off x="3337143" y="2882793"/>
              <a:ext cx="672758" cy="35535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Rounded Rectangle 302">
              <a:hlinkClick r:id="rId8" action="ppaction://hlinksldjump"/>
            </p:cNvPr>
            <p:cNvSpPr/>
            <p:nvPr/>
          </p:nvSpPr>
          <p:spPr>
            <a:xfrm>
              <a:off x="3276753" y="2476417"/>
              <a:ext cx="847799" cy="23814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Kepulauan Bangka Belitung</a:t>
              </a:r>
            </a:p>
          </p:txBody>
        </p:sp>
        <p:cxnSp>
          <p:nvCxnSpPr>
            <p:cNvPr id="305" name="Shape 304"/>
            <p:cNvCxnSpPr>
              <a:stCxn id="131" idx="1"/>
            </p:cNvCxnSpPr>
            <p:nvPr/>
          </p:nvCxnSpPr>
          <p:spPr>
            <a:xfrm rot="16200000" flipH="1" flipV="1">
              <a:off x="2769856" y="3666755"/>
              <a:ext cx="516815" cy="1046203"/>
            </a:xfrm>
            <a:prstGeom prst="bentConnector4">
              <a:avLst>
                <a:gd name="adj1" fmla="val 27648"/>
                <a:gd name="adj2" fmla="val 25436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Rounded Rectangle 307">
              <a:hlinkClick r:id="" action="ppaction://noaction"/>
            </p:cNvPr>
            <p:cNvSpPr/>
            <p:nvPr/>
          </p:nvSpPr>
          <p:spPr>
            <a:xfrm>
              <a:off x="1838352" y="4372058"/>
              <a:ext cx="657282" cy="1619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Lampung</a:t>
              </a:r>
            </a:p>
          </p:txBody>
        </p:sp>
        <p:cxnSp>
          <p:nvCxnSpPr>
            <p:cNvPr id="310" name="Shape 309"/>
            <p:cNvCxnSpPr>
              <a:stCxn id="140" idx="1"/>
              <a:endCxn id="315" idx="3"/>
            </p:cNvCxnSpPr>
            <p:nvPr/>
          </p:nvCxnSpPr>
          <p:spPr>
            <a:xfrm rot="16200000" flipH="1" flipV="1">
              <a:off x="3028418" y="4101117"/>
              <a:ext cx="590719" cy="760857"/>
            </a:xfrm>
            <a:prstGeom prst="bentConnector4">
              <a:avLst>
                <a:gd name="adj1" fmla="val 16126"/>
                <a:gd name="adj2" fmla="val 45019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Rounded Rectangle 314">
              <a:hlinkClick r:id="" action="ppaction://noaction"/>
            </p:cNvPr>
            <p:cNvSpPr/>
            <p:nvPr/>
          </p:nvSpPr>
          <p:spPr>
            <a:xfrm>
              <a:off x="2286066" y="4695936"/>
              <a:ext cx="657282" cy="1619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Banten</a:t>
              </a:r>
            </a:p>
          </p:txBody>
        </p:sp>
        <p:sp>
          <p:nvSpPr>
            <p:cNvPr id="319" name="Rounded Rectangle 318">
              <a:hlinkClick r:id="" action="ppaction://noaction"/>
            </p:cNvPr>
            <p:cNvSpPr/>
            <p:nvPr/>
          </p:nvSpPr>
          <p:spPr>
            <a:xfrm>
              <a:off x="3867355" y="3819560"/>
              <a:ext cx="609653" cy="14288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DKI Jakarta</a:t>
              </a:r>
            </a:p>
          </p:txBody>
        </p:sp>
        <p:cxnSp>
          <p:nvCxnSpPr>
            <p:cNvPr id="321" name="Elbow Connector 320"/>
            <p:cNvCxnSpPr>
              <a:stCxn id="143" idx="3"/>
              <a:endCxn id="319" idx="2"/>
            </p:cNvCxnSpPr>
            <p:nvPr/>
          </p:nvCxnSpPr>
          <p:spPr>
            <a:xfrm rot="5400000" flipH="1" flipV="1">
              <a:off x="3991738" y="3872687"/>
              <a:ext cx="90683" cy="27020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2" name="Rounded Rectangle 321">
              <a:hlinkClick r:id="rId3" action="ppaction://hlinksldjump"/>
            </p:cNvPr>
            <p:cNvSpPr/>
            <p:nvPr/>
          </p:nvSpPr>
          <p:spPr>
            <a:xfrm>
              <a:off x="3041043" y="4826639"/>
              <a:ext cx="657282" cy="1619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Jawa Barat</a:t>
              </a:r>
            </a:p>
          </p:txBody>
        </p:sp>
        <p:cxnSp>
          <p:nvCxnSpPr>
            <p:cNvPr id="327" name="Elbow Connector 326"/>
            <p:cNvCxnSpPr>
              <a:stCxn id="146" idx="0"/>
              <a:endCxn id="322" idx="3"/>
            </p:cNvCxnSpPr>
            <p:nvPr/>
          </p:nvCxnSpPr>
          <p:spPr>
            <a:xfrm rot="10800000" flipV="1">
              <a:off x="3698326" y="4313618"/>
              <a:ext cx="329389" cy="59399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Rounded Rectangle 333">
              <a:hlinkClick r:id="" action="ppaction://noaction"/>
            </p:cNvPr>
            <p:cNvSpPr/>
            <p:nvPr/>
          </p:nvSpPr>
          <p:spPr>
            <a:xfrm>
              <a:off x="3595757" y="5030447"/>
              <a:ext cx="788650" cy="175674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Jawa Tengah</a:t>
              </a:r>
            </a:p>
          </p:txBody>
        </p:sp>
        <p:cxnSp>
          <p:nvCxnSpPr>
            <p:cNvPr id="336" name="Shape 335"/>
            <p:cNvCxnSpPr>
              <a:endCxn id="334" idx="0"/>
            </p:cNvCxnSpPr>
            <p:nvPr/>
          </p:nvCxnSpPr>
          <p:spPr>
            <a:xfrm rot="5400000">
              <a:off x="3884302" y="4599459"/>
              <a:ext cx="536769" cy="32520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Rounded Rectangle 339">
              <a:hlinkClick r:id="" action="ppaction://noaction"/>
            </p:cNvPr>
            <p:cNvSpPr/>
            <p:nvPr/>
          </p:nvSpPr>
          <p:spPr>
            <a:xfrm>
              <a:off x="4076479" y="4842146"/>
              <a:ext cx="690733" cy="14288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DI Yogyakarta</a:t>
              </a:r>
            </a:p>
          </p:txBody>
        </p:sp>
        <p:cxnSp>
          <p:nvCxnSpPr>
            <p:cNvPr id="342" name="Elbow Connector 341"/>
            <p:cNvCxnSpPr>
              <a:stCxn id="152" idx="7"/>
              <a:endCxn id="340" idx="0"/>
            </p:cNvCxnSpPr>
            <p:nvPr/>
          </p:nvCxnSpPr>
          <p:spPr>
            <a:xfrm rot="5400000">
              <a:off x="4357663" y="4658185"/>
              <a:ext cx="248143" cy="11977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Rounded Rectangle 347">
              <a:hlinkClick r:id="" action="ppaction://noaction"/>
            </p:cNvPr>
            <p:cNvSpPr/>
            <p:nvPr/>
          </p:nvSpPr>
          <p:spPr>
            <a:xfrm>
              <a:off x="4552770" y="5025131"/>
              <a:ext cx="719532" cy="14774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Jawa </a:t>
              </a:r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  <a:hlinkClick r:id="rId9" action="ppaction://hlinkpres?slideindex=1&amp;slidetitle="/>
                </a:rPr>
                <a:t>Timur</a:t>
              </a:r>
              <a:endParaRPr lang="en-US" sz="8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cxnSp>
          <p:nvCxnSpPr>
            <p:cNvPr id="350" name="Elbow Connector 349"/>
            <p:cNvCxnSpPr>
              <a:stCxn id="155" idx="7"/>
              <a:endCxn id="348" idx="0"/>
            </p:cNvCxnSpPr>
            <p:nvPr/>
          </p:nvCxnSpPr>
          <p:spPr>
            <a:xfrm rot="16200000" flipH="1">
              <a:off x="4651621" y="4764215"/>
              <a:ext cx="443865" cy="7796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1" name="Rounded Rectangle 350">
              <a:hlinkClick r:id="" action="ppaction://noaction"/>
            </p:cNvPr>
            <p:cNvSpPr/>
            <p:nvPr/>
          </p:nvSpPr>
          <p:spPr>
            <a:xfrm>
              <a:off x="5113245" y="4852780"/>
              <a:ext cx="291977" cy="103454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Bali</a:t>
              </a:r>
            </a:p>
          </p:txBody>
        </p:sp>
        <p:cxnSp>
          <p:nvCxnSpPr>
            <p:cNvPr id="354" name="Elbow Connector 353"/>
            <p:cNvCxnSpPr>
              <a:stCxn id="158" idx="7"/>
              <a:endCxn id="351" idx="0"/>
            </p:cNvCxnSpPr>
            <p:nvPr/>
          </p:nvCxnSpPr>
          <p:spPr>
            <a:xfrm rot="5400000">
              <a:off x="5207276" y="4709644"/>
              <a:ext cx="195093" cy="9117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7" name="Rounded Rectangle 356">
              <a:hlinkClick r:id="" action="ppaction://noaction"/>
            </p:cNvPr>
            <p:cNvSpPr/>
            <p:nvPr/>
          </p:nvSpPr>
          <p:spPr>
            <a:xfrm>
              <a:off x="5443600" y="4993597"/>
              <a:ext cx="384761" cy="11260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NTB</a:t>
              </a:r>
            </a:p>
          </p:txBody>
        </p:sp>
        <p:cxnSp>
          <p:nvCxnSpPr>
            <p:cNvPr id="359" name="Shape 358"/>
            <p:cNvCxnSpPr>
              <a:stCxn id="194" idx="7"/>
              <a:endCxn id="357" idx="0"/>
            </p:cNvCxnSpPr>
            <p:nvPr/>
          </p:nvCxnSpPr>
          <p:spPr>
            <a:xfrm rot="5400000">
              <a:off x="5551320" y="4806031"/>
              <a:ext cx="272226" cy="10290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3" name="Group 362"/>
            <p:cNvGrpSpPr/>
            <p:nvPr/>
          </p:nvGrpSpPr>
          <p:grpSpPr>
            <a:xfrm>
              <a:off x="6266631" y="4477600"/>
              <a:ext cx="127041" cy="125364"/>
              <a:chOff x="3920412" y="2814066"/>
              <a:chExt cx="209977" cy="228801"/>
            </a:xfrm>
          </p:grpSpPr>
          <p:sp>
            <p:nvSpPr>
              <p:cNvPr id="364" name="Teardrop 363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365" name="Flowchart: Connector 364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sp>
          <p:nvSpPr>
            <p:cNvPr id="366" name="Rounded Rectangle 365">
              <a:hlinkClick r:id="" action="ppaction://noaction"/>
            </p:cNvPr>
            <p:cNvSpPr/>
            <p:nvPr/>
          </p:nvSpPr>
          <p:spPr>
            <a:xfrm>
              <a:off x="5937629" y="5014620"/>
              <a:ext cx="384761" cy="11260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NTT</a:t>
              </a:r>
            </a:p>
          </p:txBody>
        </p:sp>
        <p:cxnSp>
          <p:nvCxnSpPr>
            <p:cNvPr id="368" name="Elbow Connector 367"/>
            <p:cNvCxnSpPr>
              <a:stCxn id="364" idx="1"/>
              <a:endCxn id="366" idx="0"/>
            </p:cNvCxnSpPr>
            <p:nvPr/>
          </p:nvCxnSpPr>
          <p:spPr>
            <a:xfrm rot="16200000" flipH="1" flipV="1">
              <a:off x="5961314" y="4708886"/>
              <a:ext cx="474431" cy="137039"/>
            </a:xfrm>
            <a:prstGeom prst="bentConnector3">
              <a:avLst>
                <a:gd name="adj1" fmla="val 931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Rounded Rectangle 369">
              <a:hlinkClick r:id="rId10" action="ppaction://hlinksldjump"/>
            </p:cNvPr>
            <p:cNvSpPr/>
            <p:nvPr/>
          </p:nvSpPr>
          <p:spPr>
            <a:xfrm>
              <a:off x="4011554" y="2282617"/>
              <a:ext cx="989044" cy="119565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Kalimantan Barat</a:t>
              </a:r>
            </a:p>
          </p:txBody>
        </p:sp>
        <p:cxnSp>
          <p:nvCxnSpPr>
            <p:cNvPr id="372" name="Elbow Connector 371"/>
            <p:cNvCxnSpPr>
              <a:stCxn id="161" idx="3"/>
              <a:endCxn id="370" idx="2"/>
            </p:cNvCxnSpPr>
            <p:nvPr/>
          </p:nvCxnSpPr>
          <p:spPr>
            <a:xfrm rot="16200000" flipV="1">
              <a:off x="4241473" y="2666784"/>
              <a:ext cx="593790" cy="6458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5" name="Rounded Rectangle 374">
              <a:hlinkClick r:id="rId5" action="ppaction://hlinksldjump"/>
            </p:cNvPr>
            <p:cNvSpPr/>
            <p:nvPr/>
          </p:nvSpPr>
          <p:spPr>
            <a:xfrm>
              <a:off x="4565740" y="1995381"/>
              <a:ext cx="953896" cy="12219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Kalimantan Utara</a:t>
              </a:r>
            </a:p>
          </p:txBody>
        </p:sp>
        <p:cxnSp>
          <p:nvCxnSpPr>
            <p:cNvPr id="378" name="Elbow Connector 377"/>
            <p:cNvCxnSpPr>
              <a:stCxn id="170" idx="3"/>
              <a:endCxn id="375" idx="2"/>
            </p:cNvCxnSpPr>
            <p:nvPr/>
          </p:nvCxnSpPr>
          <p:spPr>
            <a:xfrm rot="16200000" flipV="1">
              <a:off x="5047518" y="2112743"/>
              <a:ext cx="482056" cy="49171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" name="Freeform 378"/>
            <p:cNvSpPr/>
            <p:nvPr/>
          </p:nvSpPr>
          <p:spPr bwMode="auto">
            <a:xfrm>
              <a:off x="5442580" y="2649888"/>
              <a:ext cx="485360" cy="826122"/>
            </a:xfrm>
            <a:custGeom>
              <a:avLst/>
              <a:gdLst>
                <a:gd name="connsiteX0" fmla="*/ 0 w 418246"/>
                <a:gd name="connsiteY0" fmla="*/ 332137 h 487954"/>
                <a:gd name="connsiteX1" fmla="*/ 73808 w 418246"/>
                <a:gd name="connsiteY1" fmla="*/ 487954 h 487954"/>
                <a:gd name="connsiteX2" fmla="*/ 307534 w 418246"/>
                <a:gd name="connsiteY2" fmla="*/ 418246 h 487954"/>
                <a:gd name="connsiteX3" fmla="*/ 348538 w 418246"/>
                <a:gd name="connsiteY3" fmla="*/ 282931 h 487954"/>
                <a:gd name="connsiteX4" fmla="*/ 369040 w 418246"/>
                <a:gd name="connsiteY4" fmla="*/ 291132 h 487954"/>
                <a:gd name="connsiteX5" fmla="*/ 385442 w 418246"/>
                <a:gd name="connsiteY5" fmla="*/ 233726 h 487954"/>
                <a:gd name="connsiteX6" fmla="*/ 410045 w 418246"/>
                <a:gd name="connsiteY6" fmla="*/ 213224 h 487954"/>
                <a:gd name="connsiteX7" fmla="*/ 418246 w 418246"/>
                <a:gd name="connsiteY7" fmla="*/ 168119 h 487954"/>
                <a:gd name="connsiteX8" fmla="*/ 332136 w 418246"/>
                <a:gd name="connsiteY8" fmla="*/ 143516 h 487954"/>
                <a:gd name="connsiteX9" fmla="*/ 307534 w 418246"/>
                <a:gd name="connsiteY9" fmla="*/ 82009 h 487954"/>
                <a:gd name="connsiteX10" fmla="*/ 323935 w 418246"/>
                <a:gd name="connsiteY10" fmla="*/ 36904 h 487954"/>
                <a:gd name="connsiteX11" fmla="*/ 270630 w 418246"/>
                <a:gd name="connsiteY11" fmla="*/ 0 h 487954"/>
                <a:gd name="connsiteX12" fmla="*/ 221424 w 418246"/>
                <a:gd name="connsiteY12" fmla="*/ 41005 h 487954"/>
                <a:gd name="connsiteX13" fmla="*/ 184520 w 418246"/>
                <a:gd name="connsiteY13" fmla="*/ 168119 h 487954"/>
                <a:gd name="connsiteX14" fmla="*/ 123013 w 418246"/>
                <a:gd name="connsiteY14" fmla="*/ 172219 h 487954"/>
                <a:gd name="connsiteX15" fmla="*/ 110712 w 418246"/>
                <a:gd name="connsiteY15" fmla="*/ 213224 h 487954"/>
                <a:gd name="connsiteX16" fmla="*/ 0 w 418246"/>
                <a:gd name="connsiteY16" fmla="*/ 332137 h 487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8246" h="487954">
                  <a:moveTo>
                    <a:pt x="0" y="332137"/>
                  </a:moveTo>
                  <a:lnTo>
                    <a:pt x="73808" y="487954"/>
                  </a:lnTo>
                  <a:lnTo>
                    <a:pt x="307534" y="418246"/>
                  </a:lnTo>
                  <a:lnTo>
                    <a:pt x="348538" y="282931"/>
                  </a:lnTo>
                  <a:lnTo>
                    <a:pt x="369040" y="291132"/>
                  </a:lnTo>
                  <a:lnTo>
                    <a:pt x="385442" y="233726"/>
                  </a:lnTo>
                  <a:lnTo>
                    <a:pt x="410045" y="213224"/>
                  </a:lnTo>
                  <a:lnTo>
                    <a:pt x="418246" y="168119"/>
                  </a:lnTo>
                  <a:lnTo>
                    <a:pt x="332136" y="143516"/>
                  </a:lnTo>
                  <a:lnTo>
                    <a:pt x="307534" y="82009"/>
                  </a:lnTo>
                  <a:lnTo>
                    <a:pt x="323935" y="36904"/>
                  </a:lnTo>
                  <a:lnTo>
                    <a:pt x="270630" y="0"/>
                  </a:lnTo>
                  <a:lnTo>
                    <a:pt x="221424" y="41005"/>
                  </a:lnTo>
                  <a:lnTo>
                    <a:pt x="184520" y="168119"/>
                  </a:lnTo>
                  <a:lnTo>
                    <a:pt x="123013" y="172219"/>
                  </a:lnTo>
                  <a:lnTo>
                    <a:pt x="110712" y="213224"/>
                  </a:lnTo>
                  <a:lnTo>
                    <a:pt x="0" y="332137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100">
                <a:solidFill>
                  <a:schemeClr val="bg1"/>
                </a:solidFill>
                <a:ea typeface="ＭＳ Ｐゴシック" charset="-128"/>
              </a:endParaRPr>
            </a:p>
          </p:txBody>
        </p:sp>
        <p:grpSp>
          <p:nvGrpSpPr>
            <p:cNvPr id="380" name="Group 379"/>
            <p:cNvGrpSpPr/>
            <p:nvPr/>
          </p:nvGrpSpPr>
          <p:grpSpPr>
            <a:xfrm>
              <a:off x="5642421" y="2928934"/>
              <a:ext cx="127041" cy="125364"/>
              <a:chOff x="3920412" y="2814066"/>
              <a:chExt cx="209977" cy="228801"/>
            </a:xfrm>
          </p:grpSpPr>
          <p:sp>
            <p:nvSpPr>
              <p:cNvPr id="381" name="Teardrop 380"/>
              <p:cNvSpPr/>
              <p:nvPr/>
            </p:nvSpPr>
            <p:spPr>
              <a:xfrm rot="8127902">
                <a:off x="3920412" y="2814066"/>
                <a:ext cx="209977" cy="228801"/>
              </a:xfrm>
              <a:prstGeom prst="teardrop">
                <a:avLst>
                  <a:gd name="adj" fmla="val 200000"/>
                </a:avLst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  <p:sp>
            <p:nvSpPr>
              <p:cNvPr id="382" name="Flowchart: Connector 381"/>
              <p:cNvSpPr/>
              <p:nvPr/>
            </p:nvSpPr>
            <p:spPr>
              <a:xfrm>
                <a:off x="3992793" y="2884924"/>
                <a:ext cx="74973" cy="80104"/>
              </a:xfrm>
              <a:prstGeom prst="flowChartConnector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100" kern="0">
                  <a:solidFill>
                    <a:sysClr val="window" lastClr="FFFFFF"/>
                  </a:solidFill>
                </a:endParaRPr>
              </a:p>
            </p:txBody>
          </p:sp>
        </p:grpSp>
        <p:sp>
          <p:nvSpPr>
            <p:cNvPr id="383" name="Rounded Rectangle 382">
              <a:hlinkClick r:id="" action="ppaction://noaction"/>
            </p:cNvPr>
            <p:cNvSpPr/>
            <p:nvPr/>
          </p:nvSpPr>
          <p:spPr>
            <a:xfrm>
              <a:off x="5262921" y="1786995"/>
              <a:ext cx="1009206" cy="11815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Kalimantan Timur</a:t>
              </a:r>
            </a:p>
          </p:txBody>
        </p:sp>
        <p:cxnSp>
          <p:nvCxnSpPr>
            <p:cNvPr id="385" name="Elbow Connector 384"/>
            <p:cNvCxnSpPr>
              <a:stCxn id="381" idx="3"/>
              <a:endCxn id="383" idx="2"/>
            </p:cNvCxnSpPr>
            <p:nvPr/>
          </p:nvCxnSpPr>
          <p:spPr>
            <a:xfrm rot="5400000" flipH="1" flipV="1">
              <a:off x="5225516" y="2386511"/>
              <a:ext cx="1023367" cy="606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3" name="Rounded Rectangle 392">
              <a:hlinkClick r:id="" action="ppaction://noaction"/>
            </p:cNvPr>
            <p:cNvSpPr/>
            <p:nvPr/>
          </p:nvSpPr>
          <p:spPr>
            <a:xfrm>
              <a:off x="4808668" y="4170868"/>
              <a:ext cx="939824" cy="123844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Kalimantan Selatan</a:t>
              </a:r>
            </a:p>
          </p:txBody>
        </p:sp>
        <p:cxnSp>
          <p:nvCxnSpPr>
            <p:cNvPr id="395" name="Shape 394"/>
            <p:cNvCxnSpPr>
              <a:stCxn id="167" idx="0"/>
              <a:endCxn id="393" idx="0"/>
            </p:cNvCxnSpPr>
            <p:nvPr/>
          </p:nvCxnSpPr>
          <p:spPr>
            <a:xfrm rot="10800000" flipV="1">
              <a:off x="5278580" y="3644933"/>
              <a:ext cx="105608" cy="525937"/>
            </a:xfrm>
            <a:prstGeom prst="bentConnector2">
              <a:avLst/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7" name="Rounded Rectangle 396">
              <a:hlinkClick r:id="" action="ppaction://noaction"/>
            </p:cNvPr>
            <p:cNvSpPr/>
            <p:nvPr/>
          </p:nvSpPr>
          <p:spPr>
            <a:xfrm>
              <a:off x="4313325" y="3998124"/>
              <a:ext cx="939824" cy="123844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Kalimantan Tengah</a:t>
              </a:r>
            </a:p>
          </p:txBody>
        </p:sp>
        <p:cxnSp>
          <p:nvCxnSpPr>
            <p:cNvPr id="399" name="Elbow Connector 398"/>
            <p:cNvCxnSpPr>
              <a:stCxn id="164" idx="1"/>
              <a:endCxn id="397" idx="0"/>
            </p:cNvCxnSpPr>
            <p:nvPr/>
          </p:nvCxnSpPr>
          <p:spPr>
            <a:xfrm rot="16200000" flipH="1" flipV="1">
              <a:off x="4573383" y="3631828"/>
              <a:ext cx="576151" cy="156443"/>
            </a:xfrm>
            <a:prstGeom prst="bentConnector3">
              <a:avLst>
                <a:gd name="adj1" fmla="val -944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Rounded Rectangle 401">
              <a:hlinkClick r:id="" action="ppaction://noaction"/>
            </p:cNvPr>
            <p:cNvSpPr/>
            <p:nvPr/>
          </p:nvSpPr>
          <p:spPr>
            <a:xfrm>
              <a:off x="9476323" y="3036017"/>
              <a:ext cx="1001955" cy="13578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Papua Irian Jaya</a:t>
              </a:r>
            </a:p>
          </p:txBody>
        </p:sp>
        <p:cxnSp>
          <p:nvCxnSpPr>
            <p:cNvPr id="404" name="Elbow Connector 403"/>
            <p:cNvCxnSpPr>
              <a:stCxn id="191" idx="3"/>
              <a:endCxn id="402" idx="2"/>
            </p:cNvCxnSpPr>
            <p:nvPr/>
          </p:nvCxnSpPr>
          <p:spPr>
            <a:xfrm rot="5400000" flipH="1" flipV="1">
              <a:off x="9380687" y="3131727"/>
              <a:ext cx="556537" cy="63669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5" name="Rounded Rectangle 404">
              <a:hlinkClick r:id="" action="ppaction://noaction"/>
            </p:cNvPr>
            <p:cNvSpPr/>
            <p:nvPr/>
          </p:nvSpPr>
          <p:spPr>
            <a:xfrm>
              <a:off x="8399905" y="2828873"/>
              <a:ext cx="782861" cy="133362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Papua Barat</a:t>
              </a:r>
            </a:p>
          </p:txBody>
        </p:sp>
        <p:cxnSp>
          <p:nvCxnSpPr>
            <p:cNvPr id="407" name="Elbow Connector 406"/>
            <p:cNvCxnSpPr>
              <a:stCxn id="188" idx="3"/>
              <a:endCxn id="405" idx="2"/>
            </p:cNvCxnSpPr>
            <p:nvPr/>
          </p:nvCxnSpPr>
          <p:spPr>
            <a:xfrm rot="5400000" flipH="1" flipV="1">
              <a:off x="8434550" y="2881187"/>
              <a:ext cx="275736" cy="43783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Rounded Rectangle 407">
              <a:hlinkClick r:id="" action="ppaction://noaction"/>
            </p:cNvPr>
            <p:cNvSpPr/>
            <p:nvPr/>
          </p:nvSpPr>
          <p:spPr>
            <a:xfrm>
              <a:off x="7399692" y="4038653"/>
              <a:ext cx="487560" cy="133362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Maluku</a:t>
              </a:r>
            </a:p>
          </p:txBody>
        </p:sp>
        <p:cxnSp>
          <p:nvCxnSpPr>
            <p:cNvPr id="410" name="Shape 409"/>
            <p:cNvCxnSpPr>
              <a:stCxn id="212" idx="0"/>
              <a:endCxn id="408" idx="0"/>
            </p:cNvCxnSpPr>
            <p:nvPr/>
          </p:nvCxnSpPr>
          <p:spPr>
            <a:xfrm rot="10800000" flipV="1">
              <a:off x="7643472" y="3593453"/>
              <a:ext cx="47676" cy="445200"/>
            </a:xfrm>
            <a:prstGeom prst="bentConnector2">
              <a:avLst/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Rounded Rectangle 410">
              <a:hlinkClick r:id="" action="ppaction://noaction"/>
            </p:cNvPr>
            <p:cNvSpPr/>
            <p:nvPr/>
          </p:nvSpPr>
          <p:spPr>
            <a:xfrm>
              <a:off x="7818830" y="2362109"/>
              <a:ext cx="763809" cy="14288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Maluku Utara</a:t>
              </a:r>
            </a:p>
          </p:txBody>
        </p:sp>
        <p:cxnSp>
          <p:nvCxnSpPr>
            <p:cNvPr id="415" name="Elbow Connector 414"/>
            <p:cNvCxnSpPr>
              <a:stCxn id="210" idx="1"/>
              <a:endCxn id="411" idx="2"/>
            </p:cNvCxnSpPr>
            <p:nvPr/>
          </p:nvCxnSpPr>
          <p:spPr>
            <a:xfrm rot="5400000" flipH="1" flipV="1">
              <a:off x="7724365" y="2388412"/>
              <a:ext cx="359784" cy="59295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ounded Rectangle 428">
              <a:hlinkClick r:id="" action="ppaction://noaction"/>
            </p:cNvPr>
            <p:cNvSpPr/>
            <p:nvPr/>
          </p:nvSpPr>
          <p:spPr>
            <a:xfrm>
              <a:off x="7056764" y="2019179"/>
              <a:ext cx="878119" cy="14288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Sulawesi Utara</a:t>
              </a:r>
            </a:p>
          </p:txBody>
        </p:sp>
        <p:cxnSp>
          <p:nvCxnSpPr>
            <p:cNvPr id="431" name="Elbow Connector 430"/>
            <p:cNvCxnSpPr>
              <a:stCxn id="215" idx="3"/>
              <a:endCxn id="429" idx="2"/>
            </p:cNvCxnSpPr>
            <p:nvPr/>
          </p:nvCxnSpPr>
          <p:spPr>
            <a:xfrm rot="5400000" flipH="1" flipV="1">
              <a:off x="6959164" y="2238010"/>
              <a:ext cx="612602" cy="46071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ounded Rectangle 431">
              <a:hlinkClick r:id="rId2" action="ppaction://hlinksldjump"/>
            </p:cNvPr>
            <p:cNvSpPr/>
            <p:nvPr/>
          </p:nvSpPr>
          <p:spPr>
            <a:xfrm>
              <a:off x="6637626" y="2266849"/>
              <a:ext cx="611396" cy="133362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Gorontalo</a:t>
              </a:r>
            </a:p>
          </p:txBody>
        </p:sp>
        <p:cxnSp>
          <p:nvCxnSpPr>
            <p:cNvPr id="434" name="Elbow Connector 433"/>
            <p:cNvCxnSpPr>
              <a:stCxn id="173" idx="3"/>
              <a:endCxn id="432" idx="2"/>
            </p:cNvCxnSpPr>
            <p:nvPr/>
          </p:nvCxnSpPr>
          <p:spPr>
            <a:xfrm rot="5400000" flipH="1" flipV="1">
              <a:off x="6513086" y="2451101"/>
              <a:ext cx="481128" cy="379348"/>
            </a:xfrm>
            <a:prstGeom prst="bentConnector3">
              <a:avLst>
                <a:gd name="adj1" fmla="val 4208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" name="Rounded Rectangle 440">
              <a:hlinkClick r:id="rId11" action="ppaction://hlinksldjump"/>
            </p:cNvPr>
            <p:cNvSpPr/>
            <p:nvPr/>
          </p:nvSpPr>
          <p:spPr>
            <a:xfrm>
              <a:off x="5875560" y="2457367"/>
              <a:ext cx="954326" cy="15241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bg1">
                      <a:lumMod val="10000"/>
                    </a:schemeClr>
                  </a:solidFill>
                </a:rPr>
                <a:t>Sulawesi Tengah</a:t>
              </a:r>
            </a:p>
          </p:txBody>
        </p:sp>
        <p:cxnSp>
          <p:nvCxnSpPr>
            <p:cNvPr id="445" name="Elbow Connector 444"/>
            <p:cNvCxnSpPr>
              <a:stCxn id="176" idx="3"/>
              <a:endCxn id="441" idx="2"/>
            </p:cNvCxnSpPr>
            <p:nvPr/>
          </p:nvCxnSpPr>
          <p:spPr>
            <a:xfrm rot="5400000" flipH="1" flipV="1">
              <a:off x="6000964" y="2924423"/>
              <a:ext cx="666402" cy="37115"/>
            </a:xfrm>
            <a:prstGeom prst="bentConnector3">
              <a:avLst>
                <a:gd name="adj1" fmla="val 61436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ounded Rectangle 446">
              <a:hlinkClick r:id="rId12" action="ppaction://hlinksldjump"/>
            </p:cNvPr>
            <p:cNvSpPr/>
            <p:nvPr/>
          </p:nvSpPr>
          <p:spPr>
            <a:xfrm>
              <a:off x="5316095" y="3950505"/>
              <a:ext cx="759828" cy="114025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Sulawesi Barat</a:t>
              </a:r>
            </a:p>
          </p:txBody>
        </p:sp>
        <p:cxnSp>
          <p:nvCxnSpPr>
            <p:cNvPr id="451" name="Elbow Connector 450"/>
            <p:cNvCxnSpPr>
              <a:stCxn id="179" idx="1"/>
              <a:endCxn id="447" idx="0"/>
            </p:cNvCxnSpPr>
            <p:nvPr/>
          </p:nvCxnSpPr>
          <p:spPr>
            <a:xfrm rot="16200000" flipH="1" flipV="1">
              <a:off x="5633107" y="3554931"/>
              <a:ext cx="458477" cy="332669"/>
            </a:xfrm>
            <a:prstGeom prst="bentConnector3">
              <a:avLst>
                <a:gd name="adj1" fmla="val -286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3" name="Rounded Rectangle 452">
              <a:hlinkClick r:id="" action="ppaction://noaction"/>
            </p:cNvPr>
            <p:cNvSpPr/>
            <p:nvPr/>
          </p:nvSpPr>
          <p:spPr>
            <a:xfrm>
              <a:off x="6505866" y="4238270"/>
              <a:ext cx="1003198" cy="10606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Sulawesi Tenggara</a:t>
              </a:r>
            </a:p>
          </p:txBody>
        </p:sp>
        <p:cxnSp>
          <p:nvCxnSpPr>
            <p:cNvPr id="455" name="Elbow Connector 454"/>
            <p:cNvCxnSpPr>
              <a:stCxn id="185" idx="3"/>
              <a:endCxn id="453" idx="0"/>
            </p:cNvCxnSpPr>
            <p:nvPr/>
          </p:nvCxnSpPr>
          <p:spPr>
            <a:xfrm rot="16200000" flipH="1">
              <a:off x="6505283" y="3736087"/>
              <a:ext cx="535403" cy="468963"/>
            </a:xfrm>
            <a:prstGeom prst="bentConnector3">
              <a:avLst>
                <a:gd name="adj1" fmla="val -21273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6" name="Rounded Rectangle 455">
              <a:hlinkClick r:id="" action="ppaction://noaction"/>
            </p:cNvPr>
            <p:cNvSpPr/>
            <p:nvPr/>
          </p:nvSpPr>
          <p:spPr>
            <a:xfrm>
              <a:off x="5462858" y="4334950"/>
              <a:ext cx="1003198" cy="10606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bg1">
                      <a:lumMod val="10000"/>
                    </a:schemeClr>
                  </a:solidFill>
                </a:rPr>
                <a:t>Sulawesi Selatan</a:t>
              </a:r>
            </a:p>
          </p:txBody>
        </p:sp>
        <p:cxnSp>
          <p:nvCxnSpPr>
            <p:cNvPr id="458" name="Elbow Connector 457"/>
            <p:cNvCxnSpPr>
              <a:stCxn id="182" idx="7"/>
              <a:endCxn id="456" idx="0"/>
            </p:cNvCxnSpPr>
            <p:nvPr/>
          </p:nvCxnSpPr>
          <p:spPr>
            <a:xfrm rot="5400000">
              <a:off x="5990750" y="4109183"/>
              <a:ext cx="199474" cy="25205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A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518743" y="319265"/>
            <a:ext cx="9149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000" b="1" dirty="0">
                <a:solidFill>
                  <a:srgbClr val="860026"/>
                </a:solidFill>
              </a:rPr>
              <a:t>PENYEBARAN PESERTA CPNS 2018</a:t>
            </a:r>
          </a:p>
        </p:txBody>
      </p:sp>
      <p:pic>
        <p:nvPicPr>
          <p:cNvPr id="286" name="Picture 28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3507" y="212058"/>
            <a:ext cx="2545437" cy="8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416887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jati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971" y="1676"/>
            <a:ext cx="12194971" cy="68563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48800" y="5816295"/>
            <a:ext cx="2545437" cy="88092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9812" y="1711477"/>
            <a:ext cx="1447800" cy="420657"/>
          </a:xfrm>
          <a:prstGeom prst="roundRect">
            <a:avLst/>
          </a:prstGeom>
          <a:solidFill>
            <a:srgbClr val="BB0523">
              <a:alpha val="70000"/>
            </a:srgbClr>
          </a:solidFill>
          <a:ln>
            <a:solidFill>
              <a:srgbClr val="BB0523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Sewa  Madiun 250 Unit</a:t>
            </a:r>
          </a:p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Peserta = 20.000</a:t>
            </a:r>
            <a:endParaRPr lang="en-ID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919814" y="1009097"/>
            <a:ext cx="1447800" cy="420657"/>
          </a:xfrm>
          <a:prstGeom prst="roundRect">
            <a:avLst/>
          </a:prstGeom>
          <a:solidFill>
            <a:srgbClr val="BB0523">
              <a:alpha val="70000"/>
            </a:srgbClr>
          </a:solidFill>
          <a:ln>
            <a:solidFill>
              <a:srgbClr val="BB0523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Kanreg Surabaya 95 Unit</a:t>
            </a:r>
          </a:p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Peserta = 7.600</a:t>
            </a:r>
            <a:endParaRPr lang="en-ID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698010" y="691106"/>
            <a:ext cx="1447800" cy="420657"/>
          </a:xfrm>
          <a:prstGeom prst="roundRect">
            <a:avLst/>
          </a:prstGeom>
          <a:solidFill>
            <a:srgbClr val="BB0523">
              <a:alpha val="70000"/>
            </a:srgbClr>
          </a:solidFill>
          <a:ln>
            <a:solidFill>
              <a:srgbClr val="BB0523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Sewa  Madura 200 Unit</a:t>
            </a:r>
          </a:p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Peserta = 16.000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954298" y="2526778"/>
            <a:ext cx="1447800" cy="420657"/>
          </a:xfrm>
          <a:prstGeom prst="roundRect">
            <a:avLst/>
          </a:prstGeom>
          <a:solidFill>
            <a:srgbClr val="BB0523">
              <a:alpha val="70000"/>
            </a:srgbClr>
          </a:solidFill>
          <a:ln>
            <a:solidFill>
              <a:srgbClr val="BB0523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Sewa  Malang 300 Unit</a:t>
            </a:r>
          </a:p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Peserta = 24.000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22537" y="1502634"/>
            <a:ext cx="1805901" cy="420657"/>
          </a:xfrm>
          <a:prstGeom prst="roundRect">
            <a:avLst/>
          </a:prstGeom>
          <a:solidFill>
            <a:srgbClr val="BB0523">
              <a:alpha val="70000"/>
            </a:srgbClr>
          </a:solidFill>
          <a:ln>
            <a:solidFill>
              <a:srgbClr val="BB0523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Kanreg Surabaya Tambah 150 Unit</a:t>
            </a:r>
          </a:p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Peserta = 12.000</a:t>
            </a:r>
            <a:endParaRPr lang="en-ID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580654" y="1996172"/>
            <a:ext cx="1447800" cy="420657"/>
          </a:xfrm>
          <a:prstGeom prst="roundRect">
            <a:avLst/>
          </a:prstGeom>
          <a:solidFill>
            <a:srgbClr val="BB0523">
              <a:alpha val="70000"/>
            </a:srgbClr>
          </a:solidFill>
          <a:ln>
            <a:solidFill>
              <a:srgbClr val="BB0523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Sewa Surabaya  500 Unit</a:t>
            </a:r>
          </a:p>
          <a:p>
            <a:r>
              <a:rPr lang="id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Peserta = 40.000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329968" y="5751956"/>
            <a:ext cx="5037646" cy="907160"/>
            <a:chOff x="321695" y="5206695"/>
            <a:chExt cx="5037646" cy="907160"/>
          </a:xfrm>
        </p:grpSpPr>
        <p:grpSp>
          <p:nvGrpSpPr>
            <p:cNvPr id="4" name="Group 3"/>
            <p:cNvGrpSpPr/>
            <p:nvPr/>
          </p:nvGrpSpPr>
          <p:grpSpPr>
            <a:xfrm>
              <a:off x="321695" y="5206695"/>
              <a:ext cx="5037646" cy="907160"/>
              <a:chOff x="152401" y="5415646"/>
              <a:chExt cx="5037646" cy="90716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281069" y="5481926"/>
                <a:ext cx="39089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D" sz="2800" b="1" dirty="0">
                    <a:solidFill>
                      <a:srgbClr val="860026"/>
                    </a:solidFill>
                  </a:rPr>
                  <a:t>PROVINSI JAWA TIMUR</a:t>
                </a:r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52401" y="5415646"/>
                <a:ext cx="907160" cy="907160"/>
              </a:xfrm>
              <a:prstGeom prst="rect">
                <a:avLst/>
              </a:prstGeom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1450363" y="5713745"/>
              <a:ext cx="3130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000" b="1" dirty="0">
                  <a:solidFill>
                    <a:srgbClr val="860026"/>
                  </a:solidFill>
                </a:rPr>
                <a:t>Total </a:t>
              </a:r>
              <a:r>
                <a:rPr lang="en-ID" sz="2000" b="1" dirty="0" err="1">
                  <a:solidFill>
                    <a:srgbClr val="860026"/>
                  </a:solidFill>
                </a:rPr>
                <a:t>Peserta</a:t>
              </a:r>
              <a:r>
                <a:rPr lang="en-ID" sz="2000" b="1" dirty="0">
                  <a:solidFill>
                    <a:srgbClr val="860026"/>
                  </a:solidFill>
                </a:rPr>
                <a:t> = 119.600 </a:t>
              </a:r>
            </a:p>
          </p:txBody>
        </p: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6828" y="1955844"/>
            <a:ext cx="416047" cy="41604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8745" y="2584451"/>
            <a:ext cx="416047" cy="41604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0836" y="1503453"/>
            <a:ext cx="416047" cy="41604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4074" y="1167859"/>
            <a:ext cx="416047" cy="41604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5391" y="1930113"/>
            <a:ext cx="416047" cy="41604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4862" y="940180"/>
            <a:ext cx="416047" cy="41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696399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0" name="TextBox 4">
            <a:extLst>
              <a:ext uri="{FF2B5EF4-FFF2-40B4-BE49-F238E27FC236}">
                <a16:creationId xmlns:a16="http://schemas.microsoft.com/office/drawing/2014/main" xmlns="" id="{0B81779A-F542-4BA1-A19E-39A69B56B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8" y="103901"/>
            <a:ext cx="11884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860026"/>
                </a:solidFill>
              </a:rPr>
              <a:t>LOKASI STATION CAT BKN (BKN PUSAT DAN KANTOR REGIONAL)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8BED3EBA-6839-4068-87B7-95D172E41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3412307"/>
              </p:ext>
            </p:extLst>
          </p:nvPr>
        </p:nvGraphicFramePr>
        <p:xfrm>
          <a:off x="152399" y="659298"/>
          <a:ext cx="11884025" cy="5934081"/>
        </p:xfrm>
        <a:graphic>
          <a:graphicData uri="http://schemas.openxmlformats.org/drawingml/2006/table">
            <a:tbl>
              <a:tblPr/>
              <a:tblGrid>
                <a:gridCol w="699886">
                  <a:extLst>
                    <a:ext uri="{9D8B030D-6E8A-4147-A177-3AD203B41FA5}">
                      <a16:colId xmlns:a16="http://schemas.microsoft.com/office/drawing/2014/main" xmlns="" val="3088589081"/>
                    </a:ext>
                  </a:extLst>
                </a:gridCol>
                <a:gridCol w="2156415">
                  <a:extLst>
                    <a:ext uri="{9D8B030D-6E8A-4147-A177-3AD203B41FA5}">
                      <a16:colId xmlns:a16="http://schemas.microsoft.com/office/drawing/2014/main" xmlns="" val="3324649610"/>
                    </a:ext>
                  </a:extLst>
                </a:gridCol>
                <a:gridCol w="5386630">
                  <a:extLst>
                    <a:ext uri="{9D8B030D-6E8A-4147-A177-3AD203B41FA5}">
                      <a16:colId xmlns:a16="http://schemas.microsoft.com/office/drawing/2014/main" xmlns="" val="2335021572"/>
                    </a:ext>
                  </a:extLst>
                </a:gridCol>
                <a:gridCol w="1076628">
                  <a:extLst>
                    <a:ext uri="{9D8B030D-6E8A-4147-A177-3AD203B41FA5}">
                      <a16:colId xmlns:a16="http://schemas.microsoft.com/office/drawing/2014/main" xmlns="" val="4136080433"/>
                    </a:ext>
                  </a:extLst>
                </a:gridCol>
                <a:gridCol w="1285970">
                  <a:extLst>
                    <a:ext uri="{9D8B030D-6E8A-4147-A177-3AD203B41FA5}">
                      <a16:colId xmlns:a16="http://schemas.microsoft.com/office/drawing/2014/main" xmlns="" val="14804078"/>
                    </a:ext>
                  </a:extLst>
                </a:gridCol>
                <a:gridCol w="1278496">
                  <a:extLst>
                    <a:ext uri="{9D8B030D-6E8A-4147-A177-3AD203B41FA5}">
                      <a16:colId xmlns:a16="http://schemas.microsoft.com/office/drawing/2014/main" xmlns="" val="2294218025"/>
                    </a:ext>
                  </a:extLst>
                </a:gridCol>
              </a:tblGrid>
              <a:tr h="1879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PUSAT/KANTOR REGIONAL 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ALAMAT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JUMLAH 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8473725"/>
                  </a:ext>
                </a:extLst>
              </a:tr>
              <a:tr h="407982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PC DIGUNAKAN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PC CADANGAN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PC UNTUK REGISTRASI PIN 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4637297"/>
                  </a:ext>
                </a:extLst>
              </a:tr>
              <a:tr h="458291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BKN PUSAT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Mayjend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Sutoyo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No.12,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Cililitan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Jakarta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Timur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7488438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Regional I BKN Yogyakarta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 BKN Yogyakarta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Magelang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Km. 7,5, Daerah Istimewa Yogyakarta, Indonesia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5214373"/>
                  </a:ext>
                </a:extLst>
              </a:tr>
              <a:tr h="31329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II BKN Surabaya 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II BKN Surabaya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Letjen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Parman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6, Surabaya,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Jawa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Timur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3033401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III BKN Bandung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III BKN Bandung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Surapati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No.10A,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Cihaurgeulis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Cibeunying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Kaler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Bandung,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Jawa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Barat, Indonesia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8334058"/>
                  </a:ext>
                </a:extLst>
              </a:tr>
              <a:tr h="299373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IV BKN Makassar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IV BKN Makassar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Pacerakang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No.3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Daya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Kec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Bringkanaya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Makasar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8154322"/>
                  </a:ext>
                </a:extLst>
              </a:tr>
              <a:tr h="438615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V BKN Jakarta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V BKN Jakarta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Ciracas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Raya No.36, RT.2/RW.11,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Klp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Dua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Wetan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Ciracas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Kota Jakarta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Timur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Daerah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Khusus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Ibukota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Jakarta, Indonesia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3165543"/>
                  </a:ext>
                </a:extLst>
              </a:tr>
              <a:tr h="29240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VI BKN Medan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VI BKN Medan Jl. TB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Simatupang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124, Pinang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Baris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Medan 20128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323691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VII BKN Palembang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VII BKN Palembang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Gubernur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H.A.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Bastari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Seberang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Ulu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Jakabaring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Palembang 30525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4489055"/>
                  </a:ext>
                </a:extLst>
              </a:tr>
              <a:tr h="36899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VIII BKN Banjarmasin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VIII BKN Banjarmasin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Bhayangkara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1 Sungai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Besar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Banjar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Baru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Kalimantan Selatan 55285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82109249"/>
                  </a:ext>
                </a:extLst>
              </a:tr>
              <a:tr h="29240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IX BKN Jayapura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IX BKN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Jayapura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Baru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100/B Kota Raja,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Jayapura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99225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80729718"/>
                  </a:ext>
                </a:extLst>
              </a:tr>
              <a:tr h="348107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X BKN Denpasar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X BKN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Denpasar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Jl. By Pass I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Gusti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Ngurah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646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Suwung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Denpasar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Bali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88006615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XI BKN Manado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XI BKN Manado Jl. AA Maramis Km. 8 Paniki Bawah, Mapangat, Manado 95258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45601564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XII BKN Pekanbaru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XII BKN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Pekanbaru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Jl. Hang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Ujung No.148, Sail,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Tenayan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Raya, Kota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Pekanbaru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Riau, Indonesia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0514319"/>
                  </a:ext>
                </a:extLst>
              </a:tr>
              <a:tr h="36203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XIII BKN Aceh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Iskandar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Muda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Gp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Gani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Kec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Ingin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Jaya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Kab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Aceh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Besar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75826194"/>
                  </a:ext>
                </a:extLst>
              </a:tr>
              <a:tr h="229750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Kanreg XIV BKN Manokwari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Bukit Arfai II Manokwari Papua Barat Indonesia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100" b="1" i="1" u="none" strike="noStrike" dirty="0" err="1">
                          <a:solidFill>
                            <a:srgbClr val="860026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Belum</a:t>
                      </a:r>
                      <a:r>
                        <a:rPr lang="en-ID" sz="1100" b="1" i="1" u="none" strike="noStrike" dirty="0">
                          <a:solidFill>
                            <a:srgbClr val="860026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1" u="none" strike="noStrike" dirty="0" err="1">
                          <a:solidFill>
                            <a:srgbClr val="860026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Memiliki</a:t>
                      </a:r>
                      <a:r>
                        <a:rPr lang="en-ID" sz="1100" b="1" i="1" u="none" strike="noStrike" dirty="0">
                          <a:solidFill>
                            <a:srgbClr val="860026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Station CAT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1073749"/>
                  </a:ext>
                </a:extLst>
              </a:tr>
              <a:tr h="2297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Jumlah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1300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7019499"/>
                  </a:ext>
                </a:extLst>
              </a:tr>
            </a:tbl>
          </a:graphicData>
        </a:graphic>
      </p:graphicFrame>
      <p:sp>
        <p:nvSpPr>
          <p:cNvPr id="9222" name="AutoShape 6" descr="Hasil gambar untuk lambang kantor regional bk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652904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C318E351-3281-4945-8ABC-28457F640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3609393"/>
              </p:ext>
            </p:extLst>
          </p:nvPr>
        </p:nvGraphicFramePr>
        <p:xfrm>
          <a:off x="152400" y="659298"/>
          <a:ext cx="11884026" cy="6046304"/>
        </p:xfrm>
        <a:graphic>
          <a:graphicData uri="http://schemas.openxmlformats.org/drawingml/2006/table">
            <a:tbl>
              <a:tblPr/>
              <a:tblGrid>
                <a:gridCol w="633047">
                  <a:extLst>
                    <a:ext uri="{9D8B030D-6E8A-4147-A177-3AD203B41FA5}">
                      <a16:colId xmlns:a16="http://schemas.microsoft.com/office/drawing/2014/main" xmlns="" val="284610586"/>
                    </a:ext>
                  </a:extLst>
                </a:gridCol>
                <a:gridCol w="1534661">
                  <a:extLst>
                    <a:ext uri="{9D8B030D-6E8A-4147-A177-3AD203B41FA5}">
                      <a16:colId xmlns:a16="http://schemas.microsoft.com/office/drawing/2014/main" xmlns="" val="1306984321"/>
                    </a:ext>
                  </a:extLst>
                </a:gridCol>
                <a:gridCol w="6070040">
                  <a:extLst>
                    <a:ext uri="{9D8B030D-6E8A-4147-A177-3AD203B41FA5}">
                      <a16:colId xmlns:a16="http://schemas.microsoft.com/office/drawing/2014/main" xmlns="" val="21198075"/>
                    </a:ext>
                  </a:extLst>
                </a:gridCol>
                <a:gridCol w="1075952">
                  <a:extLst>
                    <a:ext uri="{9D8B030D-6E8A-4147-A177-3AD203B41FA5}">
                      <a16:colId xmlns:a16="http://schemas.microsoft.com/office/drawing/2014/main" xmlns="" val="3468034012"/>
                    </a:ext>
                  </a:extLst>
                </a:gridCol>
                <a:gridCol w="1285163">
                  <a:extLst>
                    <a:ext uri="{9D8B030D-6E8A-4147-A177-3AD203B41FA5}">
                      <a16:colId xmlns:a16="http://schemas.microsoft.com/office/drawing/2014/main" xmlns="" val="3733130751"/>
                    </a:ext>
                  </a:extLst>
                </a:gridCol>
                <a:gridCol w="1285163">
                  <a:extLst>
                    <a:ext uri="{9D8B030D-6E8A-4147-A177-3AD203B41FA5}">
                      <a16:colId xmlns:a16="http://schemas.microsoft.com/office/drawing/2014/main" xmlns="" val="1541848472"/>
                    </a:ext>
                  </a:extLst>
                </a:gridCol>
              </a:tblGrid>
              <a:tr h="2837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ALAMAT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JUMLAH 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1978245"/>
                  </a:ext>
                </a:extLst>
              </a:tr>
              <a:tr h="473781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PC DIGUNAKAN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PC CADANGAN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PC UNTUK REGISTRASI PIN 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8184617"/>
                  </a:ext>
                </a:extLst>
              </a:tr>
              <a:tr h="496477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Jambi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Kapten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Pattimura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90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Kel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Simpang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IV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Sipin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Kec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Telanaipura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Komplek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panti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asuhan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dinas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sosial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prov. Jambi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depan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lapas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kelas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II. A) Kota Jambi 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Provinsi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Jambi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28641103"/>
                  </a:ext>
                </a:extLst>
              </a:tr>
              <a:tr h="283701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Semarang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Soekarno Hatta Km. 29 bergas, Ungaran Kab. Semarang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1432447"/>
                  </a:ext>
                </a:extLst>
              </a:tr>
              <a:tr h="31522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Serang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KH.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Sochari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40 Kota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Serang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Prov.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Banten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7563908"/>
                  </a:ext>
                </a:extLst>
              </a:tr>
              <a:tr h="401910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Gorontalo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H. DJ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Rachman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Kel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Hepuhulawa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Kec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Limboto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Kab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Gorontalo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kantor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samsat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lama)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07009442"/>
                  </a:ext>
                </a:extLst>
              </a:tr>
              <a:tr h="31522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Mataram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Sandat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4 Kota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Mataram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30833285"/>
                  </a:ext>
                </a:extLst>
              </a:tr>
              <a:tr h="44919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Padang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Rimbo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Kaluang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52a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gedung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rohana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kudus (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dekat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agussalim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berseberangan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dengan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BKD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provinsi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Sumbar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2332545"/>
                  </a:ext>
                </a:extLst>
              </a:tr>
              <a:tr h="38614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Kendari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Sultan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Hasanudin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No.63,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Tipulu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Kendari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Sulawesi Tenggara 93123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8093162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Palu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Kartini No. 100 Kec. Palu Timur Kel. Lolu Selatan, Kota Palu</a:t>
                      </a:r>
                      <a:br>
                        <a:rPr lang="fi-F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endParaRPr lang="fi-F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35369691"/>
                  </a:ext>
                </a:extLst>
              </a:tr>
              <a:tr h="38614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Ambon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A.I.S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Nasution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No. 8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Karang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Panjang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Ambon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8847030"/>
                  </a:ext>
                </a:extLst>
              </a:tr>
              <a:tr h="38614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sorong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Klamono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Km. 24,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Aimas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Kab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Sorong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0317361"/>
                  </a:ext>
                </a:extLst>
              </a:tr>
              <a:tr h="38614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Bengkulu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WR. Supratman, Kel. Pematang Gubernur, Kec. Muara Bangkahulu, Kota Bengkulu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2140776"/>
                  </a:ext>
                </a:extLst>
              </a:tr>
              <a:tr h="38614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pontianak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 Veteran No.29, Benua Melayu Darat, Pontianak Sel., Kota Pontianak, Kalimantan Barat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14255776"/>
                  </a:ext>
                </a:extLst>
              </a:tr>
              <a:tr h="38614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UPT BKN Mamuju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JL.Martadinata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Simboro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kec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Simboro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kepulauan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kabupaten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mamuju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sulawesi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D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barat</a:t>
                      </a:r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12353404"/>
                  </a:ext>
                </a:extLst>
              </a:tr>
              <a:tr h="23641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Jumlah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645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21959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B81779A-F542-4BA1-A19E-39A69B56B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" y="259188"/>
            <a:ext cx="11884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860026"/>
                </a:solidFill>
              </a:rPr>
              <a:t>LOKASI STATION CAT BKN (KANTOR UPT BKN)</a:t>
            </a:r>
          </a:p>
        </p:txBody>
      </p:sp>
    </p:spTree>
    <p:extLst>
      <p:ext uri="{BB962C8B-B14F-4D97-AF65-F5344CB8AC3E}">
        <p14:creationId xmlns:p14="http://schemas.microsoft.com/office/powerpoint/2010/main" xmlns="" val="218135590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2E0F8F9-5B20-4B8A-A6EC-FA01CEF82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5925" y="-38100"/>
            <a:ext cx="8100063" cy="865255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314152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 fontScale="92500"/>
          </a:bodyPr>
          <a:lstStyle/>
          <a:p>
            <a:pPr>
              <a:defRPr/>
            </a:pPr>
            <a:r>
              <a:rPr lang="it-IT" sz="3600" b="1" smtClean="0">
                <a:solidFill>
                  <a:srgbClr val="860026"/>
                </a:solidFill>
                <a:latin typeface="Calibri" pitchFamily="34" charset="0"/>
              </a:rPr>
              <a:t>Sarana </a:t>
            </a:r>
            <a:r>
              <a:rPr lang="it-IT" sz="3600" b="1" dirty="0">
                <a:solidFill>
                  <a:srgbClr val="860026"/>
                </a:solidFill>
                <a:latin typeface="Calibri" pitchFamily="34" charset="0"/>
              </a:rPr>
              <a:t>Prasarana di Provinsi  Jawa Timur</a:t>
            </a:r>
            <a:br>
              <a:rPr lang="it-IT" sz="3600" b="1" dirty="0">
                <a:solidFill>
                  <a:srgbClr val="860026"/>
                </a:solidFill>
                <a:latin typeface="Calibri" pitchFamily="34" charset="0"/>
              </a:rPr>
            </a:br>
            <a:r>
              <a:rPr lang="it-IT" sz="3600" b="1" dirty="0">
                <a:solidFill>
                  <a:srgbClr val="860026"/>
                </a:solidFill>
                <a:latin typeface="Calibri" pitchFamily="34" charset="0"/>
              </a:rPr>
              <a:t>berdasarkan data dari Kantor Regional II</a:t>
            </a:r>
            <a:endParaRPr lang="en-US" sz="3600" b="1" dirty="0">
              <a:solidFill>
                <a:srgbClr val="860026"/>
              </a:solidFill>
              <a:latin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gradFill>
            <a:gsLst>
              <a:gs pos="64000">
                <a:srgbClr val="A90340"/>
              </a:gs>
              <a:gs pos="17000">
                <a:srgbClr val="9D0153"/>
              </a:gs>
              <a:gs pos="100000">
                <a:srgbClr val="BB0523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284466"/>
              </p:ext>
            </p:extLst>
          </p:nvPr>
        </p:nvGraphicFramePr>
        <p:xfrm>
          <a:off x="3124200" y="1752600"/>
          <a:ext cx="5715000" cy="4728315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0398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751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426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LOKASI TES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1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JUMLAH PC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KANREG II BKN SURABAYA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Kab</a:t>
                      </a:r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. </a:t>
                      </a:r>
                      <a:r>
                        <a:rPr lang="en-US" sz="2000" b="1" i="0" u="none" strike="noStrike" dirty="0" err="1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Banyuwangi</a:t>
                      </a:r>
                      <a:endParaRPr lang="en-US" sz="2000" b="1" i="0" u="none" strike="noStrike" dirty="0">
                        <a:solidFill>
                          <a:srgbClr val="BB0523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Kab</a:t>
                      </a:r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.  </a:t>
                      </a:r>
                      <a:r>
                        <a:rPr lang="en-US" sz="2000" b="1" i="0" u="none" strike="noStrike" dirty="0" err="1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Lumajang</a:t>
                      </a:r>
                      <a:endParaRPr lang="en-US" sz="2000" b="1" i="0" u="none" strike="noStrike" dirty="0">
                        <a:solidFill>
                          <a:srgbClr val="BB0523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Kab. Sidoarjo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71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Kab. Pamekasan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BB0523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05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431" y="218730"/>
            <a:ext cx="1309380" cy="130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596490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7000">
              <a:srgbClr val="99013B"/>
            </a:gs>
            <a:gs pos="78000">
              <a:srgbClr val="AE0F1C"/>
            </a:gs>
            <a:gs pos="100000">
              <a:srgbClr val="C01B00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7000">
                <a:srgbClr val="99013B">
                  <a:alpha val="50000"/>
                </a:srgbClr>
              </a:gs>
              <a:gs pos="78000">
                <a:srgbClr val="AE0F1C">
                  <a:alpha val="50000"/>
                </a:srgbClr>
              </a:gs>
              <a:gs pos="100000">
                <a:srgbClr val="C01B00">
                  <a:alpha val="50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652892" y="2971800"/>
            <a:ext cx="11049000" cy="923322"/>
          </a:xfrm>
          <a:prstGeom prst="rect">
            <a:avLst/>
          </a:prstGeom>
          <a:noFill/>
          <a:ln>
            <a:noFill/>
          </a:ln>
        </p:spPr>
        <p:txBody>
          <a:bodyPr wrap="square" lIns="91432" tIns="45716" rIns="91432" bIns="45716">
            <a:spAutoFit/>
          </a:bodyPr>
          <a:lstStyle/>
          <a:p>
            <a:pPr algn="ctr">
              <a:defRPr/>
            </a:pPr>
            <a:r>
              <a:rPr lang="sv-SE" sz="5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Aharoni" panose="02010803020104030203" pitchFamily="2" charset="-79"/>
              </a:rPr>
              <a:t>MODEL UJIAN EXISTING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2398919"/>
            <a:ext cx="572881" cy="57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193926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314152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 fontScale="85000" lnSpcReduction="20000"/>
          </a:bodyPr>
          <a:lstStyle/>
          <a:p>
            <a:pPr>
              <a:defRPr/>
            </a:pPr>
            <a:r>
              <a:rPr lang="sv-SE" sz="3600" b="1" dirty="0">
                <a:solidFill>
                  <a:srgbClr val="860026"/>
                </a:solidFill>
                <a:latin typeface="Calibri" pitchFamily="34" charset="0"/>
              </a:rPr>
              <a:t>Model Ujian untuk lokasi BKN Pusat, </a:t>
            </a:r>
          </a:p>
          <a:p>
            <a:pPr>
              <a:defRPr/>
            </a:pPr>
            <a:r>
              <a:rPr lang="sv-SE" sz="3600" b="1" dirty="0">
                <a:solidFill>
                  <a:srgbClr val="860026"/>
                </a:solidFill>
                <a:latin typeface="Calibri" pitchFamily="34" charset="0"/>
              </a:rPr>
              <a:t>Kantor Regional BKN dan UPT </a:t>
            </a:r>
          </a:p>
          <a:p>
            <a:pPr>
              <a:defRPr/>
            </a:pPr>
            <a:r>
              <a:rPr lang="sv-SE" sz="3600" b="1" dirty="0">
                <a:solidFill>
                  <a:srgbClr val="860026"/>
                </a:solidFill>
                <a:latin typeface="Calibri" pitchFamily="34" charset="0"/>
              </a:rPr>
              <a:t>(Ibukota Provinsi)</a:t>
            </a: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gradFill>
            <a:gsLst>
              <a:gs pos="17000">
                <a:srgbClr val="99013B"/>
              </a:gs>
              <a:gs pos="78000">
                <a:srgbClr val="AE0F1C"/>
              </a:gs>
              <a:gs pos="100000">
                <a:srgbClr val="C01B00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072" y="3757721"/>
            <a:ext cx="1328255" cy="1328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300" y="5297193"/>
            <a:ext cx="1333672" cy="13336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6355" y="1625520"/>
            <a:ext cx="1955880" cy="1955880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>
            <a:off x="6232657" y="1752601"/>
            <a:ext cx="5503001" cy="4662091"/>
          </a:xfrm>
          <a:prstGeom prst="rect">
            <a:avLst/>
          </a:prstGeom>
        </p:spPr>
        <p:txBody>
          <a:bodyPr vert="horz" lIns="109728" tIns="54864" rIns="109728" bIns="54864" rtlCol="0">
            <a:noAutofit/>
          </a:bodyPr>
          <a:lstStyle/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solidFill>
                  <a:srgbClr val="860026"/>
                </a:solidFill>
              </a:rPr>
              <a:t>Aplikasi</a:t>
            </a:r>
            <a:r>
              <a:rPr lang="en-US" sz="1800" b="1" dirty="0">
                <a:solidFill>
                  <a:srgbClr val="860026"/>
                </a:solidFill>
              </a:rPr>
              <a:t> CAT </a:t>
            </a:r>
            <a:r>
              <a:rPr lang="en-US" sz="1800" b="1" dirty="0" err="1">
                <a:solidFill>
                  <a:srgbClr val="860026"/>
                </a:solidFill>
              </a:rPr>
              <a:t>diakses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melalui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jaringan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komunikasi</a:t>
            </a:r>
            <a:r>
              <a:rPr lang="en-US" sz="1800" b="1" dirty="0">
                <a:solidFill>
                  <a:srgbClr val="860026"/>
                </a:solidFill>
              </a:rPr>
              <a:t> data </a:t>
            </a:r>
            <a:r>
              <a:rPr lang="en-US" sz="1800" b="1" i="1" u="sng" dirty="0">
                <a:solidFill>
                  <a:srgbClr val="860026"/>
                </a:solidFill>
              </a:rPr>
              <a:t>private</a:t>
            </a:r>
            <a:r>
              <a:rPr lang="en-US" sz="1800" b="1" dirty="0">
                <a:solidFill>
                  <a:srgbClr val="860026"/>
                </a:solidFill>
              </a:rPr>
              <a:t> (VPN) </a:t>
            </a:r>
            <a:r>
              <a:rPr lang="en-US" sz="1800" b="1" dirty="0" err="1">
                <a:solidFill>
                  <a:srgbClr val="860026"/>
                </a:solidFill>
              </a:rPr>
              <a:t>dari</a:t>
            </a:r>
            <a:r>
              <a:rPr lang="en-US" sz="1800" b="1" dirty="0">
                <a:solidFill>
                  <a:srgbClr val="860026"/>
                </a:solidFill>
              </a:rPr>
              <a:t> Server CAT BKN </a:t>
            </a:r>
            <a:r>
              <a:rPr lang="en-US" sz="1800" b="1" dirty="0" err="1">
                <a:solidFill>
                  <a:srgbClr val="860026"/>
                </a:solidFill>
              </a:rPr>
              <a:t>Pusat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ke</a:t>
            </a:r>
            <a:r>
              <a:rPr lang="en-US" sz="1800" b="1" dirty="0">
                <a:solidFill>
                  <a:srgbClr val="860026"/>
                </a:solidFill>
              </a:rPr>
              <a:t> Server Kantor Regional BKN </a:t>
            </a:r>
            <a:r>
              <a:rPr lang="en-US" sz="1800" b="1" dirty="0" err="1">
                <a:solidFill>
                  <a:srgbClr val="860026"/>
                </a:solidFill>
              </a:rPr>
              <a:t>di</a:t>
            </a:r>
            <a:r>
              <a:rPr lang="en-US" sz="1800" b="1" dirty="0">
                <a:solidFill>
                  <a:srgbClr val="860026"/>
                </a:solidFill>
              </a:rPr>
              <a:t> Daerah</a:t>
            </a:r>
          </a:p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860026"/>
                </a:solidFill>
              </a:rPr>
              <a:t>Database </a:t>
            </a:r>
            <a:r>
              <a:rPr lang="en-US" sz="1800" b="1" dirty="0" err="1">
                <a:solidFill>
                  <a:srgbClr val="860026"/>
                </a:solidFill>
              </a:rPr>
              <a:t>telah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melalui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metode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i="1" u="sng" dirty="0" err="1">
                <a:solidFill>
                  <a:srgbClr val="860026"/>
                </a:solidFill>
              </a:rPr>
              <a:t>enkripsi</a:t>
            </a:r>
            <a:r>
              <a:rPr lang="en-US" sz="1800" b="1" i="1" u="sng" dirty="0">
                <a:solidFill>
                  <a:srgbClr val="860026"/>
                </a:solidFill>
              </a:rPr>
              <a:t>.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Sehingga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tidak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akan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dapat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dibaca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i="1" u="sng" dirty="0">
                <a:solidFill>
                  <a:srgbClr val="860026"/>
                </a:solidFill>
              </a:rPr>
              <a:t>(unreadable)</a:t>
            </a:r>
          </a:p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solidFill>
                  <a:srgbClr val="860026"/>
                </a:solidFill>
              </a:rPr>
              <a:t>Melalui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metode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i="1" u="sng" dirty="0" err="1">
                <a:solidFill>
                  <a:srgbClr val="860026"/>
                </a:solidFill>
              </a:rPr>
              <a:t>registrasi</a:t>
            </a:r>
            <a:r>
              <a:rPr lang="en-US" sz="1800" b="1" i="1" u="sng" dirty="0">
                <a:solidFill>
                  <a:srgbClr val="860026"/>
                </a:solidFill>
              </a:rPr>
              <a:t> key</a:t>
            </a:r>
            <a:r>
              <a:rPr lang="en-US" sz="1800" b="1" dirty="0">
                <a:solidFill>
                  <a:srgbClr val="860026"/>
                </a:solidFill>
              </a:rPr>
              <a:t>. </a:t>
            </a:r>
            <a:r>
              <a:rPr lang="en-US" sz="1800" b="1" dirty="0" err="1">
                <a:solidFill>
                  <a:srgbClr val="860026"/>
                </a:solidFill>
              </a:rPr>
              <a:t>Aplikasi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tidak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akan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dapat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digunakan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sebelum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mendapatkan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ijin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dari</a:t>
            </a:r>
            <a:r>
              <a:rPr lang="en-US" sz="1800" b="1" dirty="0">
                <a:solidFill>
                  <a:srgbClr val="860026"/>
                </a:solidFill>
              </a:rPr>
              <a:t> BKN </a:t>
            </a:r>
            <a:r>
              <a:rPr lang="en-US" sz="1800" b="1" dirty="0" err="1">
                <a:solidFill>
                  <a:srgbClr val="860026"/>
                </a:solidFill>
              </a:rPr>
              <a:t>Pusat</a:t>
            </a:r>
            <a:r>
              <a:rPr lang="en-US" sz="1800" b="1" dirty="0">
                <a:solidFill>
                  <a:srgbClr val="860026"/>
                </a:solidFill>
              </a:rPr>
              <a:t>.</a:t>
            </a:r>
          </a:p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solidFill>
                  <a:srgbClr val="860026"/>
                </a:solidFill>
              </a:rPr>
              <a:t>Pengiriman</a:t>
            </a:r>
            <a:r>
              <a:rPr lang="en-US" sz="1800" b="1" dirty="0">
                <a:solidFill>
                  <a:srgbClr val="860026"/>
                </a:solidFill>
              </a:rPr>
              <a:t> data </a:t>
            </a:r>
            <a:r>
              <a:rPr lang="en-US" sz="1800" b="1" dirty="0" err="1">
                <a:solidFill>
                  <a:srgbClr val="860026"/>
                </a:solidFill>
              </a:rPr>
              <a:t>semaksimal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mungkin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mendekati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hari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pelaksanaan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ujian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atau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u="sng" dirty="0">
                <a:solidFill>
                  <a:srgbClr val="860026"/>
                </a:solidFill>
              </a:rPr>
              <a:t>(H-1)</a:t>
            </a:r>
          </a:p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solidFill>
                  <a:srgbClr val="860026"/>
                </a:solidFill>
              </a:rPr>
              <a:t>Aplikasi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tidak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akan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dapat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dipergunakan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diluar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jadwal</a:t>
            </a:r>
            <a:r>
              <a:rPr lang="en-US" sz="1800" b="1" dirty="0">
                <a:solidFill>
                  <a:srgbClr val="860026"/>
                </a:solidFill>
              </a:rPr>
              <a:t> yang </a:t>
            </a:r>
            <a:r>
              <a:rPr lang="en-US" sz="1800" b="1" dirty="0" err="1">
                <a:solidFill>
                  <a:srgbClr val="860026"/>
                </a:solidFill>
              </a:rPr>
              <a:t>telah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ditentukan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i="1" u="sng" dirty="0">
                <a:solidFill>
                  <a:srgbClr val="860026"/>
                </a:solidFill>
              </a:rPr>
              <a:t>(expired)</a:t>
            </a:r>
          </a:p>
          <a:p>
            <a:pPr marL="285750" lvl="3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860026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167" y="4922088"/>
            <a:ext cx="1328255" cy="13282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6433" y="3757720"/>
            <a:ext cx="1328255" cy="1328255"/>
          </a:xfrm>
          <a:prstGeom prst="rect">
            <a:avLst/>
          </a:prstGeom>
        </p:spPr>
      </p:pic>
      <p:pic>
        <p:nvPicPr>
          <p:cNvPr id="22" name="Picture 7" descr="Logo CAT Transpara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22890" y="2143433"/>
            <a:ext cx="1004032" cy="952442"/>
          </a:xfrm>
          <a:prstGeom prst="rect">
            <a:avLst/>
          </a:prstGeom>
        </p:spPr>
      </p:pic>
      <p:cxnSp>
        <p:nvCxnSpPr>
          <p:cNvPr id="14" name="Curved Connector 13"/>
          <p:cNvCxnSpPr>
            <a:stCxn id="7" idx="2"/>
            <a:endCxn id="2" idx="3"/>
          </p:cNvCxnSpPr>
          <p:nvPr/>
        </p:nvCxnSpPr>
        <p:spPr>
          <a:xfrm rot="5400000">
            <a:off x="2043587" y="3421140"/>
            <a:ext cx="840449" cy="1160968"/>
          </a:xfrm>
          <a:prstGeom prst="curvedConnector2">
            <a:avLst/>
          </a:prstGeom>
          <a:ln>
            <a:solidFill>
              <a:srgbClr val="BB0523"/>
            </a:solidFill>
            <a:tailEnd type="triangle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1"/>
          </p:cNvCxnSpPr>
          <p:nvPr/>
        </p:nvCxnSpPr>
        <p:spPr>
          <a:xfrm rot="16200000" flipH="1">
            <a:off x="3180140" y="3445555"/>
            <a:ext cx="840448" cy="1112138"/>
          </a:xfrm>
          <a:prstGeom prst="curvedConnector2">
            <a:avLst/>
          </a:prstGeom>
          <a:ln>
            <a:solidFill>
              <a:srgbClr val="BB0523"/>
            </a:solidFill>
            <a:tailEnd type="triangle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7" idx="2"/>
            <a:endCxn id="17" idx="0"/>
          </p:cNvCxnSpPr>
          <p:nvPr/>
        </p:nvCxnSpPr>
        <p:spPr>
          <a:xfrm rot="5400000">
            <a:off x="2373951" y="4251744"/>
            <a:ext cx="1340688" cy="12700"/>
          </a:xfrm>
          <a:prstGeom prst="curvedConnector3">
            <a:avLst/>
          </a:prstGeom>
          <a:ln>
            <a:solidFill>
              <a:srgbClr val="BB0523"/>
            </a:solidFill>
            <a:tailEnd type="triangle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219200" y="3276600"/>
            <a:ext cx="3657600" cy="304800"/>
          </a:xfrm>
          <a:prstGeom prst="rect">
            <a:avLst/>
          </a:prstGeom>
          <a:solidFill>
            <a:srgbClr val="99013B"/>
          </a:solidFill>
          <a:ln>
            <a:solidFill>
              <a:srgbClr val="BB05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600" b="1" dirty="0">
                <a:solidFill>
                  <a:schemeClr val="bg1"/>
                </a:solidFill>
              </a:rPr>
              <a:t>SERVER CAT BKN PUSAT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5617" y="4790604"/>
            <a:ext cx="5410200" cy="450850"/>
          </a:xfrm>
          <a:prstGeom prst="rect">
            <a:avLst/>
          </a:prstGeom>
          <a:solidFill>
            <a:srgbClr val="99013B"/>
          </a:solidFill>
          <a:ln>
            <a:solidFill>
              <a:srgbClr val="BB05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SERVER KANTOR REGIONAL BKN DAN UPT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7652" y="5297193"/>
            <a:ext cx="1333672" cy="133367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957" y="-172700"/>
            <a:ext cx="1672392" cy="167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427157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314152"/>
            <a:ext cx="7796276" cy="1321984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>
              <a:defRPr/>
            </a:pPr>
            <a:r>
              <a:rPr lang="it-IT" sz="3600" b="1" dirty="0">
                <a:solidFill>
                  <a:srgbClr val="860026"/>
                </a:solidFill>
                <a:latin typeface="Calibri" pitchFamily="34" charset="0"/>
              </a:rPr>
              <a:t>Model Ujian di Lokasi Mandiri</a:t>
            </a:r>
          </a:p>
        </p:txBody>
      </p:sp>
      <p:sp>
        <p:nvSpPr>
          <p:cNvPr id="3" name="Oval 2"/>
          <p:cNvSpPr/>
          <p:nvPr/>
        </p:nvSpPr>
        <p:spPr>
          <a:xfrm>
            <a:off x="-533400" y="-571672"/>
            <a:ext cx="2819400" cy="2819400"/>
          </a:xfrm>
          <a:prstGeom prst="ellipse">
            <a:avLst/>
          </a:prstGeom>
          <a:gradFill>
            <a:gsLst>
              <a:gs pos="17000">
                <a:srgbClr val="99013B"/>
              </a:gs>
              <a:gs pos="78000">
                <a:srgbClr val="AE0F1C"/>
              </a:gs>
              <a:gs pos="100000">
                <a:srgbClr val="C01B00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554583" y="1752601"/>
            <a:ext cx="5181075" cy="4662091"/>
          </a:xfrm>
          <a:prstGeom prst="rect">
            <a:avLst/>
          </a:prstGeom>
        </p:spPr>
        <p:txBody>
          <a:bodyPr vert="horz" lIns="109728" tIns="54864" rIns="109728" bIns="54864" rtlCol="0">
            <a:noAutofit/>
          </a:bodyPr>
          <a:lstStyle/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860026"/>
                </a:solidFill>
              </a:rPr>
              <a:t>Server mobile </a:t>
            </a:r>
            <a:r>
              <a:rPr lang="en-US" sz="1800" b="1" dirty="0" err="1">
                <a:solidFill>
                  <a:srgbClr val="860026"/>
                </a:solidFill>
              </a:rPr>
              <a:t>melalui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metode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sinkronisasi</a:t>
            </a:r>
            <a:r>
              <a:rPr lang="en-US" sz="1800" b="1" dirty="0">
                <a:solidFill>
                  <a:srgbClr val="860026"/>
                </a:solidFill>
              </a:rPr>
              <a:t> di Kantor </a:t>
            </a:r>
            <a:r>
              <a:rPr lang="en-US" sz="1800" b="1" dirty="0" err="1">
                <a:solidFill>
                  <a:srgbClr val="860026"/>
                </a:solidFill>
              </a:rPr>
              <a:t>Pusat</a:t>
            </a:r>
            <a:r>
              <a:rPr lang="en-US" sz="1800" b="1" dirty="0">
                <a:solidFill>
                  <a:srgbClr val="860026"/>
                </a:solidFill>
              </a:rPr>
              <a:t> BKN (H-1) </a:t>
            </a:r>
            <a:r>
              <a:rPr lang="en-US" sz="1800" b="1" dirty="0" err="1">
                <a:solidFill>
                  <a:srgbClr val="860026"/>
                </a:solidFill>
              </a:rPr>
              <a:t>keberangkatan</a:t>
            </a:r>
            <a:endParaRPr lang="en-US" sz="1800" b="1" dirty="0">
              <a:solidFill>
                <a:srgbClr val="860026"/>
              </a:solidFill>
            </a:endParaRPr>
          </a:p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solidFill>
                  <a:srgbClr val="860026"/>
                </a:solidFill>
              </a:rPr>
              <a:t>Aplikasi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menggunakan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metode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registrasi</a:t>
            </a:r>
            <a:r>
              <a:rPr lang="en-US" sz="1800" b="1" dirty="0">
                <a:solidFill>
                  <a:srgbClr val="860026"/>
                </a:solidFill>
              </a:rPr>
              <a:t> key yang </a:t>
            </a:r>
            <a:r>
              <a:rPr lang="en-US" sz="1800" b="1" dirty="0" err="1">
                <a:solidFill>
                  <a:srgbClr val="860026"/>
                </a:solidFill>
              </a:rPr>
              <a:t>terhubung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dengan</a:t>
            </a:r>
            <a:r>
              <a:rPr lang="en-US" sz="1800" b="1" dirty="0">
                <a:solidFill>
                  <a:srgbClr val="860026"/>
                </a:solidFill>
              </a:rPr>
              <a:t> cloud server agar </a:t>
            </a:r>
            <a:r>
              <a:rPr lang="en-US" sz="1800" b="1" dirty="0" err="1">
                <a:solidFill>
                  <a:srgbClr val="860026"/>
                </a:solidFill>
              </a:rPr>
              <a:t>dapat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dipergunakan</a:t>
            </a:r>
            <a:endParaRPr lang="en-US" sz="1800" b="1" dirty="0">
              <a:solidFill>
                <a:srgbClr val="860026"/>
              </a:solidFill>
            </a:endParaRPr>
          </a:p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860026"/>
                </a:solidFill>
              </a:rPr>
              <a:t>Server CAT mobile </a:t>
            </a:r>
            <a:r>
              <a:rPr lang="en-US" sz="1800" b="1" dirty="0" err="1">
                <a:solidFill>
                  <a:srgbClr val="860026"/>
                </a:solidFill>
              </a:rPr>
              <a:t>disegel</a:t>
            </a:r>
            <a:r>
              <a:rPr lang="en-US" sz="1800" b="1" dirty="0">
                <a:solidFill>
                  <a:srgbClr val="860026"/>
                </a:solidFill>
              </a:rPr>
              <a:t>. Dan </a:t>
            </a:r>
            <a:r>
              <a:rPr lang="en-US" sz="1800" b="1" dirty="0" err="1">
                <a:solidFill>
                  <a:srgbClr val="860026"/>
                </a:solidFill>
              </a:rPr>
              <a:t>hanya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boleh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dibuka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pada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saat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tiba</a:t>
            </a:r>
            <a:r>
              <a:rPr lang="en-US" sz="1800" b="1" dirty="0">
                <a:solidFill>
                  <a:srgbClr val="860026"/>
                </a:solidFill>
              </a:rPr>
              <a:t> di </a:t>
            </a:r>
            <a:r>
              <a:rPr lang="en-US" sz="1800" b="1" dirty="0" err="1">
                <a:solidFill>
                  <a:srgbClr val="860026"/>
                </a:solidFill>
              </a:rPr>
              <a:t>lokasi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ujian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disaksikan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oleh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panitia</a:t>
            </a:r>
            <a:r>
              <a:rPr lang="en-US" sz="1800" b="1" dirty="0">
                <a:solidFill>
                  <a:srgbClr val="860026"/>
                </a:solidFill>
              </a:rPr>
              <a:t> </a:t>
            </a:r>
            <a:r>
              <a:rPr lang="en-US" sz="1800" b="1" dirty="0" err="1">
                <a:solidFill>
                  <a:srgbClr val="860026"/>
                </a:solidFill>
              </a:rPr>
              <a:t>Instansi</a:t>
            </a:r>
            <a:endParaRPr lang="en-US" sz="1800" b="1" dirty="0">
              <a:solidFill>
                <a:srgbClr val="860026"/>
              </a:solidFill>
            </a:endParaRPr>
          </a:p>
          <a:p>
            <a:pPr marL="285750" lvl="1" indent="-285750" algn="just">
              <a:spcBef>
                <a:spcPct val="20000"/>
              </a:spcBef>
              <a:buClr>
                <a:srgbClr val="BB0523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sz="1800" b="1" dirty="0">
              <a:solidFill>
                <a:srgbClr val="860026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957" y="-172700"/>
            <a:ext cx="1672392" cy="1672392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1198227" y="1910696"/>
            <a:ext cx="4127228" cy="4172840"/>
            <a:chOff x="1198227" y="1910696"/>
            <a:chExt cx="4127228" cy="4172840"/>
          </a:xfrm>
        </p:grpSpPr>
        <p:grpSp>
          <p:nvGrpSpPr>
            <p:cNvPr id="29" name="Group 28"/>
            <p:cNvGrpSpPr/>
            <p:nvPr/>
          </p:nvGrpSpPr>
          <p:grpSpPr>
            <a:xfrm>
              <a:off x="1198227" y="1910696"/>
              <a:ext cx="4127228" cy="4172840"/>
              <a:chOff x="1198227" y="1910696"/>
              <a:chExt cx="4127228" cy="417284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198227" y="4749864"/>
                <a:ext cx="1333672" cy="1333672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991783" y="4749864"/>
                <a:ext cx="1333672" cy="1333672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704027" y="1910696"/>
                <a:ext cx="1191717" cy="1191717"/>
              </a:xfrm>
              <a:prstGeom prst="rect">
                <a:avLst/>
              </a:prstGeom>
            </p:spPr>
          </p:pic>
          <p:pic>
            <p:nvPicPr>
              <p:cNvPr id="22" name="Picture 7" descr="Logo CAT Transparan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369927" y="2525380"/>
                <a:ext cx="673778" cy="639157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762655" y="3507873"/>
                <a:ext cx="1074459" cy="1074459"/>
              </a:xfrm>
              <a:prstGeom prst="rect">
                <a:avLst/>
              </a:prstGeom>
            </p:spPr>
          </p:pic>
        </p:grpSp>
        <p:cxnSp>
          <p:nvCxnSpPr>
            <p:cNvPr id="10" name="Straight Arrow Connector 9"/>
            <p:cNvCxnSpPr>
              <a:stCxn id="5" idx="2"/>
              <a:endCxn id="8" idx="0"/>
            </p:cNvCxnSpPr>
            <p:nvPr/>
          </p:nvCxnSpPr>
          <p:spPr>
            <a:xfrm flipH="1">
              <a:off x="3299885" y="3102413"/>
              <a:ext cx="1" cy="405460"/>
            </a:xfrm>
            <a:prstGeom prst="straightConnector1">
              <a:avLst/>
            </a:prstGeom>
            <a:ln>
              <a:solidFill>
                <a:srgbClr val="BB0523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Elbow Connector 11"/>
            <p:cNvCxnSpPr>
              <a:stCxn id="8" idx="3"/>
              <a:endCxn id="34" idx="0"/>
            </p:cNvCxnSpPr>
            <p:nvPr/>
          </p:nvCxnSpPr>
          <p:spPr>
            <a:xfrm>
              <a:off x="3837114" y="4045103"/>
              <a:ext cx="821505" cy="704761"/>
            </a:xfrm>
            <a:prstGeom prst="bentConnector2">
              <a:avLst/>
            </a:prstGeom>
            <a:ln>
              <a:solidFill>
                <a:srgbClr val="BB0523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>
              <a:stCxn id="8" idx="1"/>
              <a:endCxn id="4" idx="0"/>
            </p:cNvCxnSpPr>
            <p:nvPr/>
          </p:nvCxnSpPr>
          <p:spPr>
            <a:xfrm rot="10800000" flipV="1">
              <a:off x="1865063" y="4045102"/>
              <a:ext cx="897592" cy="704761"/>
            </a:xfrm>
            <a:prstGeom prst="bentConnector2">
              <a:avLst/>
            </a:prstGeom>
            <a:ln>
              <a:solidFill>
                <a:srgbClr val="BB0523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2834273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AT Anytime-Anywhere-Any-devi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9760" y="320040"/>
            <a:ext cx="3840480" cy="2017348"/>
          </a:xfrm>
          <a:prstGeom prst="rect">
            <a:avLst/>
          </a:prstGeom>
        </p:spPr>
      </p:pic>
      <p:pic>
        <p:nvPicPr>
          <p:cNvPr id="10" name="Picture 9" descr="PETA INDONESIA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1037" y="1600200"/>
            <a:ext cx="10561363" cy="4421035"/>
          </a:xfrm>
          <a:prstGeom prst="rect">
            <a:avLst/>
          </a:prstGeom>
        </p:spPr>
      </p:pic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9845041" y="-45720"/>
            <a:ext cx="1785479" cy="3887777"/>
            <a:chOff x="8236864" y="134483"/>
            <a:chExt cx="4583787" cy="9980936"/>
          </a:xfrm>
        </p:grpSpPr>
        <p:sp>
          <p:nvSpPr>
            <p:cNvPr id="5" name="Freeform: Shape 7"/>
            <p:cNvSpPr>
              <a:spLocks noChangeAspect="1"/>
            </p:cNvSpPr>
            <p:nvPr/>
          </p:nvSpPr>
          <p:spPr>
            <a:xfrm>
              <a:off x="9579130" y="134483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2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8"/>
            <p:cNvSpPr>
              <a:spLocks noChangeAspect="1"/>
            </p:cNvSpPr>
            <p:nvPr/>
          </p:nvSpPr>
          <p:spPr>
            <a:xfrm>
              <a:off x="8236864" y="211236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4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9"/>
            <p:cNvSpPr>
              <a:spLocks noChangeAspect="1"/>
            </p:cNvSpPr>
            <p:nvPr/>
          </p:nvSpPr>
          <p:spPr>
            <a:xfrm flipV="1">
              <a:off x="8236864" y="5446116"/>
              <a:ext cx="1323952" cy="2773958"/>
            </a:xfrm>
            <a:custGeom>
              <a:avLst/>
              <a:gdLst>
                <a:gd name="connsiteX0" fmla="*/ 1008542 w 1323952"/>
                <a:gd name="connsiteY0" fmla="*/ 0 h 2773958"/>
                <a:gd name="connsiteX1" fmla="*/ 1323952 w 1323952"/>
                <a:gd name="connsiteY1" fmla="*/ 315410 h 2773958"/>
                <a:gd name="connsiteX2" fmla="*/ 1240221 w 1323952"/>
                <a:gd name="connsiteY2" fmla="*/ 431307 h 2773958"/>
                <a:gd name="connsiteX3" fmla="*/ 446992 w 1323952"/>
                <a:gd name="connsiteY3" fmla="*/ 2672615 h 2773958"/>
                <a:gd name="connsiteX4" fmla="*/ 443092 w 1323952"/>
                <a:gd name="connsiteY4" fmla="*/ 2773958 h 2773958"/>
                <a:gd name="connsiteX5" fmla="*/ 0 w 1323952"/>
                <a:gd name="connsiteY5" fmla="*/ 2773958 h 2773958"/>
                <a:gd name="connsiteX6" fmla="*/ 7860 w 1323952"/>
                <a:gd name="connsiteY6" fmla="*/ 2638201 h 2773958"/>
                <a:gd name="connsiteX7" fmla="*/ 877228 w 1323952"/>
                <a:gd name="connsiteY7" fmla="*/ 181758 h 27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952" h="2773958">
                  <a:moveTo>
                    <a:pt x="1008542" y="0"/>
                  </a:moveTo>
                  <a:lnTo>
                    <a:pt x="1323952" y="315410"/>
                  </a:lnTo>
                  <a:lnTo>
                    <a:pt x="1240221" y="431307"/>
                  </a:lnTo>
                  <a:cubicBezTo>
                    <a:pt x="794827" y="1077944"/>
                    <a:pt x="510992" y="1844472"/>
                    <a:pt x="446992" y="2672615"/>
                  </a:cubicBezTo>
                  <a:lnTo>
                    <a:pt x="443092" y="2773958"/>
                  </a:lnTo>
                  <a:lnTo>
                    <a:pt x="0" y="2773958"/>
                  </a:lnTo>
                  <a:lnTo>
                    <a:pt x="7860" y="2638201"/>
                  </a:lnTo>
                  <a:cubicBezTo>
                    <a:pt x="78003" y="1730568"/>
                    <a:pt x="389082" y="890464"/>
                    <a:pt x="877228" y="181758"/>
                  </a:cubicBezTo>
                  <a:close/>
                </a:path>
              </a:pathLst>
            </a:custGeom>
            <a:solidFill>
              <a:schemeClr val="accent3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10"/>
            <p:cNvSpPr>
              <a:spLocks noChangeAspect="1"/>
            </p:cNvSpPr>
            <p:nvPr/>
          </p:nvSpPr>
          <p:spPr>
            <a:xfrm flipV="1">
              <a:off x="9579130" y="8220074"/>
              <a:ext cx="3241521" cy="1895345"/>
            </a:xfrm>
            <a:custGeom>
              <a:avLst/>
              <a:gdLst>
                <a:gd name="connsiteX0" fmla="*/ 3241521 w 3241521"/>
                <a:gd name="connsiteY0" fmla="*/ 0 h 1895345"/>
                <a:gd name="connsiteX1" fmla="*/ 3241521 w 3241521"/>
                <a:gd name="connsiteY1" fmla="*/ 441607 h 1895345"/>
                <a:gd name="connsiteX2" fmla="*/ 3210499 w 3241521"/>
                <a:gd name="connsiteY2" fmla="*/ 443966 h 1895345"/>
                <a:gd name="connsiteX3" fmla="*/ 573987 w 3241521"/>
                <a:gd name="connsiteY3" fmla="*/ 1630924 h 1895345"/>
                <a:gd name="connsiteX4" fmla="*/ 311139 w 3241521"/>
                <a:gd name="connsiteY4" fmla="*/ 1895345 h 1895345"/>
                <a:gd name="connsiteX5" fmla="*/ 0 w 3241521"/>
                <a:gd name="connsiteY5" fmla="*/ 1584207 h 1895345"/>
                <a:gd name="connsiteX6" fmla="*/ 275884 w 3241521"/>
                <a:gd name="connsiteY6" fmla="*/ 1306673 h 1895345"/>
                <a:gd name="connsiteX7" fmla="*/ 3165465 w 3241521"/>
                <a:gd name="connsiteY7" fmla="*/ 5783 h 18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521" h="1895345">
                  <a:moveTo>
                    <a:pt x="3241521" y="0"/>
                  </a:moveTo>
                  <a:lnTo>
                    <a:pt x="3241521" y="441607"/>
                  </a:lnTo>
                  <a:lnTo>
                    <a:pt x="3210499" y="443966"/>
                  </a:lnTo>
                  <a:cubicBezTo>
                    <a:pt x="2198167" y="546774"/>
                    <a:pt x="1283114" y="978643"/>
                    <a:pt x="573987" y="1630924"/>
                  </a:cubicBezTo>
                  <a:lnTo>
                    <a:pt x="311139" y="1895345"/>
                  </a:lnTo>
                  <a:lnTo>
                    <a:pt x="0" y="1584207"/>
                  </a:lnTo>
                  <a:lnTo>
                    <a:pt x="275884" y="1306673"/>
                  </a:lnTo>
                  <a:cubicBezTo>
                    <a:pt x="1053077" y="591782"/>
                    <a:pt x="2055963" y="118460"/>
                    <a:pt x="3165465" y="5783"/>
                  </a:cubicBezTo>
                  <a:close/>
                </a:path>
              </a:pathLst>
            </a:custGeom>
            <a:solidFill>
              <a:schemeClr val="accent6"/>
            </a:solidFill>
            <a:ln w="2540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64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13" descr="Thank-you-picture-jan-2015.png"/>
          <p:cNvPicPr>
            <a:picLocks noChangeAspect="1"/>
          </p:cNvPicPr>
          <p:nvPr/>
        </p:nvPicPr>
        <p:blipFill>
          <a:blip r:embed="rId4"/>
          <a:srcRect t="17229"/>
          <a:stretch>
            <a:fillRect/>
          </a:stretch>
        </p:blipFill>
        <p:spPr>
          <a:xfrm>
            <a:off x="6096000" y="320040"/>
            <a:ext cx="3180134" cy="2416060"/>
          </a:xfrm>
          <a:prstGeom prst="rect">
            <a:avLst/>
          </a:prstGeom>
        </p:spPr>
      </p:pic>
      <p:pic>
        <p:nvPicPr>
          <p:cNvPr id="15" name="Picture 14" descr="wom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4343812"/>
            <a:ext cx="558880" cy="1736948"/>
          </a:xfrm>
          <a:prstGeom prst="rect">
            <a:avLst/>
          </a:prstGeom>
        </p:spPr>
      </p:pic>
      <p:pic>
        <p:nvPicPr>
          <p:cNvPr id="16" name="Picture 15" descr="Ma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80" y="4252372"/>
            <a:ext cx="583901" cy="1797912"/>
          </a:xfrm>
          <a:prstGeom prst="rect">
            <a:avLst/>
          </a:prstGeom>
        </p:spPr>
      </p:pic>
      <p:pic>
        <p:nvPicPr>
          <p:cNvPr id="334" name="Picture 333" descr="blue-corner-ornament-png-1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"/>
            <a:ext cx="2657983" cy="2382217"/>
          </a:xfrm>
          <a:prstGeom prst="rect">
            <a:avLst/>
          </a:prstGeom>
        </p:spPr>
      </p:pic>
      <p:pic>
        <p:nvPicPr>
          <p:cNvPr id="335" name="Picture 334" descr="bulet biru.png"/>
          <p:cNvPicPr>
            <a:picLocks noChangeAspect="1"/>
          </p:cNvPicPr>
          <p:nvPr/>
        </p:nvPicPr>
        <p:blipFill>
          <a:blip r:embed="rId8"/>
          <a:srcRect l="7496" t="34443" r="80836" b="29998"/>
          <a:stretch>
            <a:fillRect/>
          </a:stretch>
        </p:blipFill>
        <p:spPr>
          <a:xfrm>
            <a:off x="10302240" y="411480"/>
            <a:ext cx="128016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030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4346</TotalTime>
  <Words>1492</Words>
  <Application>Microsoft Office PowerPoint</Application>
  <PresentationFormat>Custom</PresentationFormat>
  <Paragraphs>447</Paragraphs>
  <Slides>21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Integral</vt:lpstr>
      <vt:lpstr>Evaluasi Seleksi CPNS Tahun 2017 dan Persiapan CPNS Tahun 2018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KAJIAN ULANG STUDI PENGEMBANGAN LNG KAWASAN INDONESIA TIMUR</dc:title>
  <dc:creator>USER</dc:creator>
  <cp:lastModifiedBy>sony</cp:lastModifiedBy>
  <cp:revision>659</cp:revision>
  <cp:lastPrinted>2017-01-24T04:54:53Z</cp:lastPrinted>
  <dcterms:created xsi:type="dcterms:W3CDTF">2016-12-08T01:43:34Z</dcterms:created>
  <dcterms:modified xsi:type="dcterms:W3CDTF">2018-04-12T03:20:23Z</dcterms:modified>
</cp:coreProperties>
</file>