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334" r:id="rId3"/>
    <p:sldId id="309" r:id="rId4"/>
    <p:sldId id="347" r:id="rId5"/>
    <p:sldId id="272" r:id="rId6"/>
    <p:sldId id="273" r:id="rId7"/>
    <p:sldId id="296" r:id="rId8"/>
    <p:sldId id="348" r:id="rId9"/>
    <p:sldId id="350" r:id="rId10"/>
    <p:sldId id="269" r:id="rId11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8FF"/>
    <a:srgbClr val="00BBFE"/>
    <a:srgbClr val="172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85338-DBBA-40DF-8A24-044B71A75744}" type="doc">
      <dgm:prSet loTypeId="urn:microsoft.com/office/officeart/2008/layout/VerticalCurvedList#1" loCatId="list" qsTypeId="urn:microsoft.com/office/officeart/2005/8/quickstyle/simple3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077A67D-C574-4630-B608-1EE07F617A41}">
      <dgm:prSet phldrT="[Text]" custT="1"/>
      <dgm:spPr/>
      <dgm:t>
        <a:bodyPr/>
        <a:lstStyle/>
        <a:p>
          <a:pPr marL="119380" indent="0" algn="l"/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Pelaksana</a:t>
          </a:r>
          <a:r>
            <a:rPr lang="en-US" sz="2400" dirty="0" smtClean="0"/>
            <a:t> yang </a:t>
          </a:r>
          <a:r>
            <a:rPr lang="en-US" sz="2400" dirty="0" err="1" smtClean="0"/>
            <a:t>telah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masih</a:t>
          </a:r>
          <a:r>
            <a:rPr lang="en-US" sz="2400" dirty="0" smtClean="0"/>
            <a:t> </a:t>
          </a:r>
          <a:r>
            <a:rPr lang="en-US" sz="2400" dirty="0" err="1" smtClean="0"/>
            <a:t>menjalankan</a:t>
          </a:r>
          <a:r>
            <a:rPr lang="en-US" sz="2400" dirty="0" smtClean="0"/>
            <a:t> </a:t>
          </a:r>
          <a:r>
            <a:rPr lang="en-US" sz="2400" dirty="0" err="1" smtClean="0"/>
            <a:t>tugas</a:t>
          </a:r>
          <a:r>
            <a:rPr lang="en-US" sz="2400" dirty="0" smtClean="0"/>
            <a:t> di </a:t>
          </a:r>
          <a:r>
            <a:rPr lang="en-US" sz="2400" dirty="0" err="1" smtClean="0"/>
            <a:t>bidang</a:t>
          </a:r>
          <a:r>
            <a:rPr lang="en-US" sz="2400" dirty="0" smtClean="0"/>
            <a:t> </a:t>
          </a:r>
          <a:r>
            <a:rPr lang="en-US" sz="2400" dirty="0" err="1" smtClean="0"/>
            <a:t>survei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pemetaan</a:t>
          </a:r>
          <a:r>
            <a:rPr lang="en-US" sz="2400" dirty="0" smtClean="0"/>
            <a:t> </a:t>
          </a:r>
          <a:r>
            <a:rPr lang="en-US" sz="2400" dirty="0" err="1" smtClean="0"/>
            <a:t>berdasarkan</a:t>
          </a:r>
          <a:r>
            <a:rPr lang="en-US" sz="2400" dirty="0" smtClean="0"/>
            <a:t> </a:t>
          </a:r>
          <a:r>
            <a:rPr lang="en-US" sz="2400" dirty="0" err="1" smtClean="0"/>
            <a:t>keputusan</a:t>
          </a:r>
          <a:r>
            <a:rPr lang="en-US" sz="2400" dirty="0" smtClean="0"/>
            <a:t> </a:t>
          </a:r>
          <a:r>
            <a:rPr lang="en-US" sz="2400" dirty="0" err="1" smtClean="0"/>
            <a:t>Pejabat</a:t>
          </a:r>
          <a:r>
            <a:rPr lang="en-US" sz="2400" dirty="0" smtClean="0"/>
            <a:t> yang </a:t>
          </a:r>
          <a:r>
            <a:rPr lang="en-US" sz="2400" dirty="0" err="1" smtClean="0"/>
            <a:t>Berwenang</a:t>
          </a:r>
          <a:r>
            <a:rPr lang="en-US" sz="2400" dirty="0" smtClean="0"/>
            <a:t>;</a:t>
          </a:r>
          <a:endParaRPr lang="en-US" sz="2400" dirty="0"/>
        </a:p>
      </dgm:t>
    </dgm:pt>
    <dgm:pt modelId="{54E95DB0-AF4E-4EDD-BDC4-72CD845CEFE3}" type="parTrans" cxnId="{BD7E1E6A-6DF4-47FD-BCBD-54AB57F4ECAD}">
      <dgm:prSet/>
      <dgm:spPr/>
      <dgm:t>
        <a:bodyPr/>
        <a:lstStyle/>
        <a:p>
          <a:pPr algn="l"/>
          <a:endParaRPr lang="en-US"/>
        </a:p>
      </dgm:t>
    </dgm:pt>
    <dgm:pt modelId="{F4706E4C-8727-4E83-80AD-CE4E8BF9E676}" type="sibTrans" cxnId="{BD7E1E6A-6DF4-47FD-BCBD-54AB57F4ECAD}">
      <dgm:prSet/>
      <dgm:spPr/>
      <dgm:t>
        <a:bodyPr/>
        <a:lstStyle/>
        <a:p>
          <a:pPr algn="l"/>
          <a:endParaRPr lang="en-US"/>
        </a:p>
      </dgm:t>
    </dgm:pt>
    <dgm:pt modelId="{CAA7EA2F-FFC9-4CD1-8947-4CAD3A5CCCA0}">
      <dgm:prSet phldrT="[Text]" custT="1"/>
      <dgm:spPr/>
      <dgm:t>
        <a:bodyPr/>
        <a:lstStyle/>
        <a:p>
          <a:pPr algn="l"/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pimpinan</a:t>
          </a:r>
          <a:r>
            <a:rPr lang="en-US" sz="2400" dirty="0" smtClean="0"/>
            <a:t> </a:t>
          </a:r>
          <a:r>
            <a:rPr lang="en-US" sz="2400" dirty="0" err="1" smtClean="0"/>
            <a:t>tinggi</a:t>
          </a:r>
          <a:r>
            <a:rPr lang="en-US" sz="2400" dirty="0" smtClean="0"/>
            <a:t>, </a:t>
          </a:r>
          <a:r>
            <a:rPr lang="en-US" sz="2400" dirty="0" err="1" smtClean="0"/>
            <a:t>pejabat</a:t>
          </a:r>
          <a:r>
            <a:rPr lang="en-US" sz="2400" dirty="0" smtClean="0"/>
            <a:t> administrator</a:t>
          </a:r>
          <a:r>
            <a:rPr lang="id-ID" sz="2400" dirty="0" smtClean="0"/>
            <a:t>,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pengawas</a:t>
          </a:r>
          <a:r>
            <a:rPr lang="en-US" sz="2400" dirty="0" smtClean="0"/>
            <a:t> yang </a:t>
          </a:r>
          <a:r>
            <a:rPr lang="en-US" sz="2400" dirty="0" err="1" smtClean="0"/>
            <a:t>memiliki</a:t>
          </a:r>
          <a:r>
            <a:rPr lang="en-US" sz="2400" dirty="0" smtClean="0"/>
            <a:t> </a:t>
          </a:r>
          <a:r>
            <a:rPr lang="en-US" sz="2400" dirty="0" err="1" smtClean="0"/>
            <a:t>kesesuaian</a:t>
          </a:r>
          <a:r>
            <a:rPr lang="en-US" sz="2400" dirty="0" smtClean="0"/>
            <a:t> </a:t>
          </a:r>
          <a:r>
            <a:rPr lang="en-US" sz="2400" dirty="0" err="1" smtClean="0"/>
            <a:t>antara</a:t>
          </a:r>
          <a:r>
            <a:rPr lang="en-US" sz="2400" dirty="0" smtClean="0"/>
            <a:t> </a:t>
          </a:r>
          <a:r>
            <a:rPr lang="en-US" sz="2400" dirty="0" err="1" smtClean="0"/>
            <a:t>jabatan</a:t>
          </a:r>
          <a:r>
            <a:rPr lang="en-US" sz="2400" dirty="0" smtClean="0"/>
            <a:t> </a:t>
          </a:r>
          <a:r>
            <a:rPr lang="en-US" sz="2400" dirty="0" err="1" smtClean="0"/>
            <a:t>terakhir</a:t>
          </a:r>
          <a:r>
            <a:rPr lang="en-US" sz="2400" dirty="0" smtClean="0"/>
            <a:t> yang </a:t>
          </a:r>
          <a:r>
            <a:rPr lang="en-US" sz="2400" dirty="0" err="1" smtClean="0"/>
            <a:t>diduduki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jabfung</a:t>
          </a:r>
          <a:r>
            <a:rPr lang="en-US" sz="2400" dirty="0" smtClean="0"/>
            <a:t> </a:t>
          </a:r>
          <a:r>
            <a:rPr lang="en-US" sz="2400" dirty="0" err="1" smtClean="0"/>
            <a:t>Surta</a:t>
          </a:r>
          <a:r>
            <a:rPr lang="en-US" sz="2400" dirty="0" smtClean="0"/>
            <a:t>;</a:t>
          </a:r>
          <a:endParaRPr lang="en-US" sz="2400" dirty="0"/>
        </a:p>
      </dgm:t>
    </dgm:pt>
    <dgm:pt modelId="{87254A1A-6C26-4429-9D1A-9B2A0C64FF0E}" type="parTrans" cxnId="{56A54C76-1DC6-496A-B4AD-94477BBE02D8}">
      <dgm:prSet/>
      <dgm:spPr/>
      <dgm:t>
        <a:bodyPr/>
        <a:lstStyle/>
        <a:p>
          <a:pPr algn="l"/>
          <a:endParaRPr lang="en-US"/>
        </a:p>
      </dgm:t>
    </dgm:pt>
    <dgm:pt modelId="{F4B6F8EB-C011-4041-A668-3599A5170FEC}" type="sibTrans" cxnId="{56A54C76-1DC6-496A-B4AD-94477BBE02D8}">
      <dgm:prSet/>
      <dgm:spPr/>
      <dgm:t>
        <a:bodyPr/>
        <a:lstStyle/>
        <a:p>
          <a:pPr algn="l"/>
          <a:endParaRPr lang="en-US"/>
        </a:p>
      </dgm:t>
    </dgm:pt>
    <dgm:pt modelId="{D1C2D013-EFBC-4F72-8759-5178C71C73D0}">
      <dgm:prSet custT="1"/>
      <dgm:spPr/>
      <dgm:t>
        <a:bodyPr/>
        <a:lstStyle/>
        <a:p>
          <a:pPr marL="119380" indent="0" algn="l"/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Fungsional</a:t>
          </a:r>
          <a:r>
            <a:rPr lang="en-US" sz="2400" dirty="0" smtClean="0"/>
            <a:t> yang</a:t>
          </a:r>
          <a:r>
            <a:rPr lang="id-ID" sz="2400" dirty="0" smtClean="0"/>
            <a:t> sedang</a:t>
          </a:r>
          <a:r>
            <a:rPr lang="en-US" sz="2400" dirty="0" smtClean="0"/>
            <a:t> </a:t>
          </a:r>
          <a:r>
            <a:rPr lang="en-US" sz="2400" dirty="0" err="1" smtClean="0"/>
            <a:t>dibebaskan</a:t>
          </a:r>
          <a:r>
            <a:rPr lang="en-US" sz="2400" dirty="0" smtClean="0"/>
            <a:t> </a:t>
          </a:r>
          <a:r>
            <a:rPr lang="en-US" sz="2400" dirty="0" err="1" smtClean="0"/>
            <a:t>sementara</a:t>
          </a:r>
          <a:r>
            <a:rPr lang="en-US" sz="2400" dirty="0" smtClean="0"/>
            <a:t> </a:t>
          </a:r>
          <a:r>
            <a:rPr lang="en-US" sz="2400" dirty="0" err="1" smtClean="0"/>
            <a:t>karena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dapat</a:t>
          </a:r>
          <a:r>
            <a:rPr lang="en-US" sz="2400" dirty="0" smtClean="0"/>
            <a:t> </a:t>
          </a:r>
          <a:r>
            <a:rPr lang="en-US" sz="2400" dirty="0" err="1" smtClean="0"/>
            <a:t>memenuhi</a:t>
          </a:r>
          <a:r>
            <a:rPr lang="en-US" sz="2400" dirty="0" smtClean="0"/>
            <a:t> </a:t>
          </a:r>
          <a:r>
            <a:rPr lang="en-US" sz="2400" dirty="0" err="1" smtClean="0"/>
            <a:t>Angka</a:t>
          </a:r>
          <a:r>
            <a:rPr lang="en-US" sz="2400" dirty="0" smtClean="0"/>
            <a:t> </a:t>
          </a:r>
          <a:r>
            <a:rPr lang="en-US" sz="2400" dirty="0" err="1" smtClean="0"/>
            <a:t>Kredit</a:t>
          </a:r>
          <a:r>
            <a:rPr lang="en-US" sz="2400" dirty="0" smtClean="0"/>
            <a:t>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kenaikan</a:t>
          </a:r>
          <a:r>
            <a:rPr lang="en-US" sz="2400" dirty="0" smtClean="0"/>
            <a:t> </a:t>
          </a:r>
          <a:r>
            <a:rPr lang="en-US" sz="2400" dirty="0" err="1" smtClean="0"/>
            <a:t>jabatan</a:t>
          </a:r>
          <a:r>
            <a:rPr lang="en-US" sz="2400" dirty="0" smtClean="0"/>
            <a:t>/</a:t>
          </a:r>
          <a:r>
            <a:rPr lang="en-US" sz="2400" dirty="0" err="1" smtClean="0"/>
            <a:t>pangkat</a:t>
          </a:r>
          <a:r>
            <a:rPr lang="en-US" sz="2400" dirty="0" smtClean="0"/>
            <a:t> </a:t>
          </a:r>
          <a:r>
            <a:rPr lang="en-US" sz="2400" dirty="0" err="1" smtClean="0"/>
            <a:t>setingkat</a:t>
          </a:r>
          <a:r>
            <a:rPr lang="en-US" sz="2400" dirty="0" smtClean="0"/>
            <a:t> </a:t>
          </a:r>
          <a:r>
            <a:rPr lang="en-US" sz="2400" dirty="0" err="1" smtClean="0"/>
            <a:t>lebih</a:t>
          </a:r>
          <a:r>
            <a:rPr lang="en-US" sz="2400" dirty="0" smtClean="0"/>
            <a:t> </a:t>
          </a:r>
          <a:r>
            <a:rPr lang="en-US" sz="2400" dirty="0" err="1" smtClean="0"/>
            <a:t>tinggi</a:t>
          </a:r>
          <a:r>
            <a:rPr lang="en-US" sz="2400" dirty="0" smtClean="0"/>
            <a:t>.</a:t>
          </a:r>
        </a:p>
      </dgm:t>
    </dgm:pt>
    <dgm:pt modelId="{3B2ACF20-E221-4314-A520-5DF7BF646DD6}" type="parTrans" cxnId="{2268B815-57B0-407C-A561-08A2469FA71B}">
      <dgm:prSet/>
      <dgm:spPr/>
      <dgm:t>
        <a:bodyPr/>
        <a:lstStyle/>
        <a:p>
          <a:pPr algn="l"/>
          <a:endParaRPr lang="en-US"/>
        </a:p>
      </dgm:t>
    </dgm:pt>
    <dgm:pt modelId="{BAA689BE-B91C-484F-A6BD-0668851CF54D}" type="sibTrans" cxnId="{2268B815-57B0-407C-A561-08A2469FA71B}">
      <dgm:prSet/>
      <dgm:spPr/>
      <dgm:t>
        <a:bodyPr/>
        <a:lstStyle/>
        <a:p>
          <a:pPr algn="l"/>
          <a:endParaRPr lang="en-US"/>
        </a:p>
      </dgm:t>
    </dgm:pt>
    <dgm:pt modelId="{0895D949-D191-4DE7-8A92-32D98E53038E}">
      <dgm:prSet phldrT="[Text]" custT="1"/>
      <dgm:spPr/>
      <dgm:t>
        <a:bodyPr/>
        <a:lstStyle/>
        <a:p>
          <a:pPr algn="l"/>
          <a:r>
            <a:rPr lang="en-US" sz="2400" dirty="0" smtClean="0"/>
            <a:t>PNS </a:t>
          </a:r>
          <a:r>
            <a:rPr lang="id-ID" sz="2400" dirty="0" smtClean="0"/>
            <a:t>yang</a:t>
          </a:r>
          <a:r>
            <a:rPr lang="en-US" sz="2400" dirty="0" smtClean="0"/>
            <a:t> </a:t>
          </a:r>
          <a:r>
            <a:rPr lang="en-US" sz="2400" dirty="0" err="1" smtClean="0"/>
            <a:t>masih</a:t>
          </a:r>
          <a:r>
            <a:rPr lang="en-US" sz="2400" dirty="0" smtClean="0"/>
            <a:t> me</a:t>
          </a:r>
          <a:r>
            <a:rPr lang="id-ID" sz="2400" dirty="0" smtClean="0"/>
            <a:t>n</a:t>
          </a:r>
          <a:r>
            <a:rPr lang="en-US" sz="2400" dirty="0" err="1" smtClean="0"/>
            <a:t>jalankan</a:t>
          </a:r>
          <a:r>
            <a:rPr lang="en-US" sz="2400" dirty="0" smtClean="0"/>
            <a:t> </a:t>
          </a:r>
          <a:r>
            <a:rPr lang="en-US" sz="2400" dirty="0" err="1" smtClean="0"/>
            <a:t>tugas</a:t>
          </a:r>
          <a:r>
            <a:rPr lang="en-US" sz="2400" dirty="0" smtClean="0"/>
            <a:t> </a:t>
          </a:r>
          <a:r>
            <a:rPr lang="en-US" sz="2400" dirty="0" err="1" smtClean="0"/>
            <a:t>jabatan</a:t>
          </a:r>
          <a:r>
            <a:rPr lang="id-ID" sz="2400" dirty="0" smtClean="0"/>
            <a:t> </a:t>
          </a:r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formasi</a:t>
          </a:r>
          <a:r>
            <a:rPr lang="en-US" sz="2400" dirty="0" smtClean="0"/>
            <a:t> </a:t>
          </a:r>
          <a:r>
            <a:rPr lang="en-US" sz="2400" dirty="0" err="1" smtClean="0"/>
            <a:t>jabatan</a:t>
          </a:r>
          <a:r>
            <a:rPr lang="en-US" sz="2400" dirty="0" smtClean="0"/>
            <a:t> </a:t>
          </a:r>
          <a:r>
            <a:rPr lang="en-US" sz="2400" dirty="0" err="1" smtClean="0"/>
            <a:t>fungsional</a:t>
          </a:r>
          <a:r>
            <a:rPr lang="en-US" sz="2400" dirty="0" smtClean="0"/>
            <a:t> </a:t>
          </a:r>
          <a:r>
            <a:rPr lang="id-ID" sz="2400" dirty="0" smtClean="0"/>
            <a:t>dan </a:t>
          </a:r>
          <a:r>
            <a:rPr lang="en-US" sz="2400" dirty="0" err="1" smtClean="0"/>
            <a:t>telah</a:t>
          </a:r>
          <a:r>
            <a:rPr lang="en-US" sz="2400" dirty="0" smtClean="0"/>
            <a:t> </a:t>
          </a:r>
          <a:r>
            <a:rPr lang="en-US" sz="2400" dirty="0" err="1" smtClean="0"/>
            <a:t>mendapatkan</a:t>
          </a:r>
          <a:r>
            <a:rPr lang="en-US" sz="2400" dirty="0" smtClean="0"/>
            <a:t> </a:t>
          </a:r>
          <a:r>
            <a:rPr lang="en-US" sz="2400" dirty="0" err="1" smtClean="0"/>
            <a:t>kenaikan</a:t>
          </a:r>
          <a:r>
            <a:rPr lang="en-US" sz="2400" dirty="0" smtClean="0"/>
            <a:t> </a:t>
          </a:r>
          <a:r>
            <a:rPr lang="en-US" sz="2400" dirty="0" err="1" smtClean="0"/>
            <a:t>pangkat</a:t>
          </a:r>
          <a:r>
            <a:rPr lang="en-US" sz="2400" dirty="0" smtClean="0"/>
            <a:t> </a:t>
          </a:r>
          <a:r>
            <a:rPr lang="en-US" sz="2400" dirty="0" err="1" smtClean="0"/>
            <a:t>setingkat</a:t>
          </a:r>
          <a:r>
            <a:rPr lang="en-US" sz="2400" dirty="0" smtClean="0"/>
            <a:t> </a:t>
          </a:r>
          <a:r>
            <a:rPr lang="en-US" sz="2400" dirty="0" err="1" smtClean="0"/>
            <a:t>lebih</a:t>
          </a:r>
          <a:r>
            <a:rPr lang="en-US" sz="2400" dirty="0" smtClean="0"/>
            <a:t> </a:t>
          </a:r>
          <a:r>
            <a:rPr lang="en-US" sz="2400" dirty="0" err="1" smtClean="0"/>
            <a:t>tinggi</a:t>
          </a:r>
          <a:r>
            <a:rPr lang="en-US" sz="2400" dirty="0" smtClean="0"/>
            <a:t>;</a:t>
          </a:r>
          <a:endParaRPr lang="en-US" sz="2400" dirty="0"/>
        </a:p>
      </dgm:t>
    </dgm:pt>
    <dgm:pt modelId="{CB61C476-CF41-40A3-B77D-70D521907CAE}" type="sibTrans" cxnId="{86256766-6C46-4C4B-90ED-DA9034E1C4BC}">
      <dgm:prSet/>
      <dgm:spPr/>
      <dgm:t>
        <a:bodyPr/>
        <a:lstStyle/>
        <a:p>
          <a:pPr algn="l"/>
          <a:endParaRPr lang="en-US"/>
        </a:p>
      </dgm:t>
    </dgm:pt>
    <dgm:pt modelId="{5F557347-D7BE-4054-8AC0-1F99D92E8E1B}" type="parTrans" cxnId="{86256766-6C46-4C4B-90ED-DA9034E1C4BC}">
      <dgm:prSet/>
      <dgm:spPr/>
      <dgm:t>
        <a:bodyPr/>
        <a:lstStyle/>
        <a:p>
          <a:pPr algn="l"/>
          <a:endParaRPr lang="en-US"/>
        </a:p>
      </dgm:t>
    </dgm:pt>
    <dgm:pt modelId="{6256C08B-B877-47BA-AA33-2416F585DDF0}" type="pres">
      <dgm:prSet presAssocID="{85885338-DBBA-40DF-8A24-044B71A7574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6E3B3956-1391-4894-B017-E2A9E8B14650}" type="pres">
      <dgm:prSet presAssocID="{85885338-DBBA-40DF-8A24-044B71A75744}" presName="Name1" presStyleCnt="0"/>
      <dgm:spPr/>
    </dgm:pt>
    <dgm:pt modelId="{1E42F777-66B6-4AF2-8234-379BBF7C4C45}" type="pres">
      <dgm:prSet presAssocID="{85885338-DBBA-40DF-8A24-044B71A75744}" presName="cycle" presStyleCnt="0"/>
      <dgm:spPr/>
    </dgm:pt>
    <dgm:pt modelId="{907476B7-D8EF-4257-AA97-6CC39C786413}" type="pres">
      <dgm:prSet presAssocID="{85885338-DBBA-40DF-8A24-044B71A75744}" presName="srcNode" presStyleLbl="node1" presStyleIdx="0" presStyleCnt="4"/>
      <dgm:spPr/>
    </dgm:pt>
    <dgm:pt modelId="{5ED20C05-6512-443A-9B47-05D15A15B034}" type="pres">
      <dgm:prSet presAssocID="{85885338-DBBA-40DF-8A24-044B71A75744}" presName="conn" presStyleLbl="parChTrans1D2" presStyleIdx="0" presStyleCnt="1"/>
      <dgm:spPr/>
      <dgm:t>
        <a:bodyPr/>
        <a:lstStyle/>
        <a:p>
          <a:endParaRPr lang="en-US"/>
        </a:p>
      </dgm:t>
    </dgm:pt>
    <dgm:pt modelId="{1E499C0E-9FE6-4F6B-89AC-44E61F0BF899}" type="pres">
      <dgm:prSet presAssocID="{85885338-DBBA-40DF-8A24-044B71A75744}" presName="extraNode" presStyleLbl="node1" presStyleIdx="0" presStyleCnt="4"/>
      <dgm:spPr/>
    </dgm:pt>
    <dgm:pt modelId="{A1C5E406-F979-4125-BF8F-990D66ADFE23}" type="pres">
      <dgm:prSet presAssocID="{85885338-DBBA-40DF-8A24-044B71A75744}" presName="dstNode" presStyleLbl="node1" presStyleIdx="0" presStyleCnt="4"/>
      <dgm:spPr/>
    </dgm:pt>
    <dgm:pt modelId="{122DCC0C-3688-4E8E-AC3D-402932FA0C98}" type="pres">
      <dgm:prSet presAssocID="{D077A67D-C574-4630-B608-1EE07F617A41}" presName="text_1" presStyleLbl="node1" presStyleIdx="0" presStyleCnt="4" custScaleY="139196" custLinFactNeighborX="956" custLinFactNeighborY="-11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A5429C-1F6B-46C0-BA81-211A8B0C6FD5}" type="pres">
      <dgm:prSet presAssocID="{D077A67D-C574-4630-B608-1EE07F617A41}" presName="accent_1" presStyleCnt="0"/>
      <dgm:spPr/>
    </dgm:pt>
    <dgm:pt modelId="{84BC12F1-A327-410F-8B35-2A3F916DFE5D}" type="pres">
      <dgm:prSet presAssocID="{D077A67D-C574-4630-B608-1EE07F617A41}" presName="accentRepeatNode" presStyleLbl="solidFgAcc1" presStyleIdx="0" presStyleCnt="4" custScaleX="131688" custScaleY="126430" custLinFactNeighborX="-7584" custLinFactNeighborY="-7537"/>
      <dgm:spPr/>
    </dgm:pt>
    <dgm:pt modelId="{E774BAE8-AE22-4D3F-A85D-BDFC307A3FD8}" type="pres">
      <dgm:prSet presAssocID="{0895D949-D191-4DE7-8A92-32D98E53038E}" presName="text_2" presStyleLbl="node1" presStyleIdx="1" presStyleCnt="4" custScaleY="162266" custLinFactNeighborY="7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595BE7-B86E-4311-936F-38FF1EDDB903}" type="pres">
      <dgm:prSet presAssocID="{0895D949-D191-4DE7-8A92-32D98E53038E}" presName="accent_2" presStyleCnt="0"/>
      <dgm:spPr/>
    </dgm:pt>
    <dgm:pt modelId="{0E3227F1-95E4-44D4-9F59-825D05E26E1C}" type="pres">
      <dgm:prSet presAssocID="{0895D949-D191-4DE7-8A92-32D98E53038E}" presName="accentRepeatNode" presStyleLbl="solidFgAcc1" presStyleIdx="1" presStyleCnt="4" custScaleX="131688" custScaleY="126430" custLinFactNeighborX="-11845" custLinFactNeighborY="564"/>
      <dgm:spPr/>
    </dgm:pt>
    <dgm:pt modelId="{28D88FEA-05BF-4874-83D2-709BE419609F}" type="pres">
      <dgm:prSet presAssocID="{CAA7EA2F-FFC9-4CD1-8947-4CAD3A5CCCA0}" presName="text_3" presStyleLbl="node1" presStyleIdx="2" presStyleCnt="4" custScaleY="139196" custLinFactNeighborY="108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51A2F3-4C9A-45F4-B970-37545BA75B33}" type="pres">
      <dgm:prSet presAssocID="{CAA7EA2F-FFC9-4CD1-8947-4CAD3A5CCCA0}" presName="accent_3" presStyleCnt="0"/>
      <dgm:spPr/>
    </dgm:pt>
    <dgm:pt modelId="{EA16BD21-ACC1-4826-87E7-5ED0A6456A45}" type="pres">
      <dgm:prSet presAssocID="{CAA7EA2F-FFC9-4CD1-8947-4CAD3A5CCCA0}" presName="accentRepeatNode" presStyleLbl="solidFgAcc1" presStyleIdx="2" presStyleCnt="4" custScaleX="131688" custScaleY="126430" custLinFactNeighborX="-19382" custLinFactNeighborY="8664"/>
      <dgm:spPr/>
    </dgm:pt>
    <dgm:pt modelId="{3E7206B0-7954-42CE-8F38-74B6643A17EB}" type="pres">
      <dgm:prSet presAssocID="{D1C2D013-EFBC-4F72-8759-5178C71C73D0}" presName="text_4" presStyleLbl="node1" presStyleIdx="3" presStyleCnt="4" custScaleY="120354" custLinFactNeighborY="188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FCBCE-F8A2-41F2-9E08-BB195FCE2747}" type="pres">
      <dgm:prSet presAssocID="{D1C2D013-EFBC-4F72-8759-5178C71C73D0}" presName="accent_4" presStyleCnt="0"/>
      <dgm:spPr/>
    </dgm:pt>
    <dgm:pt modelId="{C851E7AA-0190-4170-8BE1-2E4A25F5FBEB}" type="pres">
      <dgm:prSet presAssocID="{D1C2D013-EFBC-4F72-8759-5178C71C73D0}" presName="accentRepeatNode" presStyleLbl="solidFgAcc1" presStyleIdx="3" presStyleCnt="4" custScaleX="131688" custScaleY="126430" custLinFactNeighborX="-7537" custLinFactNeighborY="15073"/>
      <dgm:spPr/>
    </dgm:pt>
  </dgm:ptLst>
  <dgm:cxnLst>
    <dgm:cxn modelId="{86256766-6C46-4C4B-90ED-DA9034E1C4BC}" srcId="{85885338-DBBA-40DF-8A24-044B71A75744}" destId="{0895D949-D191-4DE7-8A92-32D98E53038E}" srcOrd="1" destOrd="0" parTransId="{5F557347-D7BE-4054-8AC0-1F99D92E8E1B}" sibTransId="{CB61C476-CF41-40A3-B77D-70D521907CAE}"/>
    <dgm:cxn modelId="{3B92F250-911E-4362-A729-073950789BB3}" type="presOf" srcId="{D077A67D-C574-4630-B608-1EE07F617A41}" destId="{122DCC0C-3688-4E8E-AC3D-402932FA0C98}" srcOrd="0" destOrd="0" presId="urn:microsoft.com/office/officeart/2008/layout/VerticalCurvedList#1"/>
    <dgm:cxn modelId="{2268B815-57B0-407C-A561-08A2469FA71B}" srcId="{85885338-DBBA-40DF-8A24-044B71A75744}" destId="{D1C2D013-EFBC-4F72-8759-5178C71C73D0}" srcOrd="3" destOrd="0" parTransId="{3B2ACF20-E221-4314-A520-5DF7BF646DD6}" sibTransId="{BAA689BE-B91C-484F-A6BD-0668851CF54D}"/>
    <dgm:cxn modelId="{A3FAEB91-CE7E-4425-9B0D-7738B45FA21F}" type="presOf" srcId="{0895D949-D191-4DE7-8A92-32D98E53038E}" destId="{E774BAE8-AE22-4D3F-A85D-BDFC307A3FD8}" srcOrd="0" destOrd="0" presId="urn:microsoft.com/office/officeart/2008/layout/VerticalCurvedList#1"/>
    <dgm:cxn modelId="{DE1FC04B-3ED7-497F-9F70-7B71B1F089B8}" type="presOf" srcId="{F4706E4C-8727-4E83-80AD-CE4E8BF9E676}" destId="{5ED20C05-6512-443A-9B47-05D15A15B034}" srcOrd="0" destOrd="0" presId="urn:microsoft.com/office/officeart/2008/layout/VerticalCurvedList#1"/>
    <dgm:cxn modelId="{56A54C76-1DC6-496A-B4AD-94477BBE02D8}" srcId="{85885338-DBBA-40DF-8A24-044B71A75744}" destId="{CAA7EA2F-FFC9-4CD1-8947-4CAD3A5CCCA0}" srcOrd="2" destOrd="0" parTransId="{87254A1A-6C26-4429-9D1A-9B2A0C64FF0E}" sibTransId="{F4B6F8EB-C011-4041-A668-3599A5170FEC}"/>
    <dgm:cxn modelId="{BD7E1E6A-6DF4-47FD-BCBD-54AB57F4ECAD}" srcId="{85885338-DBBA-40DF-8A24-044B71A75744}" destId="{D077A67D-C574-4630-B608-1EE07F617A41}" srcOrd="0" destOrd="0" parTransId="{54E95DB0-AF4E-4EDD-BDC4-72CD845CEFE3}" sibTransId="{F4706E4C-8727-4E83-80AD-CE4E8BF9E676}"/>
    <dgm:cxn modelId="{EB43A552-EB60-44C2-8B49-1F27E0B12A6F}" type="presOf" srcId="{D1C2D013-EFBC-4F72-8759-5178C71C73D0}" destId="{3E7206B0-7954-42CE-8F38-74B6643A17EB}" srcOrd="0" destOrd="0" presId="urn:microsoft.com/office/officeart/2008/layout/VerticalCurvedList#1"/>
    <dgm:cxn modelId="{4FB93726-C799-4BCF-92EB-955092460F4B}" type="presOf" srcId="{CAA7EA2F-FFC9-4CD1-8947-4CAD3A5CCCA0}" destId="{28D88FEA-05BF-4874-83D2-709BE419609F}" srcOrd="0" destOrd="0" presId="urn:microsoft.com/office/officeart/2008/layout/VerticalCurvedList#1"/>
    <dgm:cxn modelId="{7563AB11-428B-450B-8697-FA4720AF7544}" type="presOf" srcId="{85885338-DBBA-40DF-8A24-044B71A75744}" destId="{6256C08B-B877-47BA-AA33-2416F585DDF0}" srcOrd="0" destOrd="0" presId="urn:microsoft.com/office/officeart/2008/layout/VerticalCurvedList#1"/>
    <dgm:cxn modelId="{70F807D5-5F73-4B85-AE34-E8CD82435A02}" type="presParOf" srcId="{6256C08B-B877-47BA-AA33-2416F585DDF0}" destId="{6E3B3956-1391-4894-B017-E2A9E8B14650}" srcOrd="0" destOrd="0" presId="urn:microsoft.com/office/officeart/2008/layout/VerticalCurvedList#1"/>
    <dgm:cxn modelId="{16D413B6-A57F-4BB7-8A17-BBA12D20FBF7}" type="presParOf" srcId="{6E3B3956-1391-4894-B017-E2A9E8B14650}" destId="{1E42F777-66B6-4AF2-8234-379BBF7C4C45}" srcOrd="0" destOrd="0" presId="urn:microsoft.com/office/officeart/2008/layout/VerticalCurvedList#1"/>
    <dgm:cxn modelId="{47B4892D-C25C-41E4-B8B7-BABF072BA883}" type="presParOf" srcId="{1E42F777-66B6-4AF2-8234-379BBF7C4C45}" destId="{907476B7-D8EF-4257-AA97-6CC39C786413}" srcOrd="0" destOrd="0" presId="urn:microsoft.com/office/officeart/2008/layout/VerticalCurvedList#1"/>
    <dgm:cxn modelId="{678E9F33-BE17-418C-BC69-CC9D0BE0A4DE}" type="presParOf" srcId="{1E42F777-66B6-4AF2-8234-379BBF7C4C45}" destId="{5ED20C05-6512-443A-9B47-05D15A15B034}" srcOrd="1" destOrd="0" presId="urn:microsoft.com/office/officeart/2008/layout/VerticalCurvedList#1"/>
    <dgm:cxn modelId="{4DB8FA55-80AC-418F-B5D0-42A1B478BF39}" type="presParOf" srcId="{1E42F777-66B6-4AF2-8234-379BBF7C4C45}" destId="{1E499C0E-9FE6-4F6B-89AC-44E61F0BF899}" srcOrd="2" destOrd="0" presId="urn:microsoft.com/office/officeart/2008/layout/VerticalCurvedList#1"/>
    <dgm:cxn modelId="{B273930B-0B05-47E8-BE45-34FA736CE4B2}" type="presParOf" srcId="{1E42F777-66B6-4AF2-8234-379BBF7C4C45}" destId="{A1C5E406-F979-4125-BF8F-990D66ADFE23}" srcOrd="3" destOrd="0" presId="urn:microsoft.com/office/officeart/2008/layout/VerticalCurvedList#1"/>
    <dgm:cxn modelId="{A7CE3C16-1B68-44D5-86F3-59FC33EFB2E9}" type="presParOf" srcId="{6E3B3956-1391-4894-B017-E2A9E8B14650}" destId="{122DCC0C-3688-4E8E-AC3D-402932FA0C98}" srcOrd="1" destOrd="0" presId="urn:microsoft.com/office/officeart/2008/layout/VerticalCurvedList#1"/>
    <dgm:cxn modelId="{C7B9406F-C406-426F-8B29-B5C44900290A}" type="presParOf" srcId="{6E3B3956-1391-4894-B017-E2A9E8B14650}" destId="{66A5429C-1F6B-46C0-BA81-211A8B0C6FD5}" srcOrd="2" destOrd="0" presId="urn:microsoft.com/office/officeart/2008/layout/VerticalCurvedList#1"/>
    <dgm:cxn modelId="{C821371D-42F8-411A-8169-54FBA5A4BB5A}" type="presParOf" srcId="{66A5429C-1F6B-46C0-BA81-211A8B0C6FD5}" destId="{84BC12F1-A327-410F-8B35-2A3F916DFE5D}" srcOrd="0" destOrd="0" presId="urn:microsoft.com/office/officeart/2008/layout/VerticalCurvedList#1"/>
    <dgm:cxn modelId="{8686FC66-7933-40B6-A9CC-3A0C0390A4A8}" type="presParOf" srcId="{6E3B3956-1391-4894-B017-E2A9E8B14650}" destId="{E774BAE8-AE22-4D3F-A85D-BDFC307A3FD8}" srcOrd="3" destOrd="0" presId="urn:microsoft.com/office/officeart/2008/layout/VerticalCurvedList#1"/>
    <dgm:cxn modelId="{94D2CA91-1C54-4166-B437-00A7A911EE6A}" type="presParOf" srcId="{6E3B3956-1391-4894-B017-E2A9E8B14650}" destId="{85595BE7-B86E-4311-936F-38FF1EDDB903}" srcOrd="4" destOrd="0" presId="urn:microsoft.com/office/officeart/2008/layout/VerticalCurvedList#1"/>
    <dgm:cxn modelId="{D5CF1DF7-9120-4D78-AC70-29A1B636E7DE}" type="presParOf" srcId="{85595BE7-B86E-4311-936F-38FF1EDDB903}" destId="{0E3227F1-95E4-44D4-9F59-825D05E26E1C}" srcOrd="0" destOrd="0" presId="urn:microsoft.com/office/officeart/2008/layout/VerticalCurvedList#1"/>
    <dgm:cxn modelId="{091090FC-2218-4A56-8613-A4AD4457DDB6}" type="presParOf" srcId="{6E3B3956-1391-4894-B017-E2A9E8B14650}" destId="{28D88FEA-05BF-4874-83D2-709BE419609F}" srcOrd="5" destOrd="0" presId="urn:microsoft.com/office/officeart/2008/layout/VerticalCurvedList#1"/>
    <dgm:cxn modelId="{B965FD3E-1D9A-45E3-81CA-8B12532347BB}" type="presParOf" srcId="{6E3B3956-1391-4894-B017-E2A9E8B14650}" destId="{1D51A2F3-4C9A-45F4-B970-37545BA75B33}" srcOrd="6" destOrd="0" presId="urn:microsoft.com/office/officeart/2008/layout/VerticalCurvedList#1"/>
    <dgm:cxn modelId="{35489A4C-4421-49D4-9DD5-597B87786C65}" type="presParOf" srcId="{1D51A2F3-4C9A-45F4-B970-37545BA75B33}" destId="{EA16BD21-ACC1-4826-87E7-5ED0A6456A45}" srcOrd="0" destOrd="0" presId="urn:microsoft.com/office/officeart/2008/layout/VerticalCurvedList#1"/>
    <dgm:cxn modelId="{7F6D24D0-080F-4D9F-A27D-AE0207315748}" type="presParOf" srcId="{6E3B3956-1391-4894-B017-E2A9E8B14650}" destId="{3E7206B0-7954-42CE-8F38-74B6643A17EB}" srcOrd="7" destOrd="0" presId="urn:microsoft.com/office/officeart/2008/layout/VerticalCurvedList#1"/>
    <dgm:cxn modelId="{6998046A-18FD-47E9-B03F-5E8E31B586B3}" type="presParOf" srcId="{6E3B3956-1391-4894-B017-E2A9E8B14650}" destId="{D5FFCBCE-F8A2-41F2-9E08-BB195FCE2747}" srcOrd="8" destOrd="0" presId="urn:microsoft.com/office/officeart/2008/layout/VerticalCurvedList#1"/>
    <dgm:cxn modelId="{F7024F0F-9522-4256-B2D8-4E976626DF86}" type="presParOf" srcId="{D5FFCBCE-F8A2-41F2-9E08-BB195FCE2747}" destId="{C851E7AA-0190-4170-8BE1-2E4A25F5FBEB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20C05-6512-443A-9B47-05D15A15B034}">
      <dsp:nvSpPr>
        <dsp:cNvPr id="0" name=""/>
        <dsp:cNvSpPr/>
      </dsp:nvSpPr>
      <dsp:spPr>
        <a:xfrm>
          <a:off x="-5871416" y="-909741"/>
          <a:ext cx="7077283" cy="7077283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DCC0C-3688-4E8E-AC3D-402932FA0C98}">
      <dsp:nvSpPr>
        <dsp:cNvPr id="0" name=""/>
        <dsp:cNvSpPr/>
      </dsp:nvSpPr>
      <dsp:spPr>
        <a:xfrm>
          <a:off x="666689" y="152397"/>
          <a:ext cx="8020110" cy="11259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2033" tIns="60960" rIns="60960" bIns="60960" numCol="1" spcCol="1270" anchor="ctr" anchorCtr="0">
          <a:noAutofit/>
        </a:bodyPr>
        <a:lstStyle/>
        <a:p>
          <a:pPr marL="11938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Pejabat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Pelaksana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telah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masih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menjalankan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tugas</a:t>
          </a:r>
          <a:r>
            <a:rPr lang="en-US" sz="2400" kern="1200" dirty="0" smtClean="0"/>
            <a:t> di </a:t>
          </a:r>
          <a:r>
            <a:rPr lang="en-US" sz="2400" kern="1200" dirty="0" err="1" smtClean="0"/>
            <a:t>bidang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survei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pemetaan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berdasarkan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keputusan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Pejabat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Berwenang</a:t>
          </a:r>
          <a:r>
            <a:rPr lang="en-US" sz="2400" kern="1200" dirty="0" smtClean="0"/>
            <a:t>;</a:t>
          </a:r>
          <a:endParaRPr lang="en-US" sz="2400" kern="1200" dirty="0"/>
        </a:p>
      </dsp:txBody>
      <dsp:txXfrm>
        <a:off x="666689" y="152397"/>
        <a:ext cx="8020110" cy="1125900"/>
      </dsp:txXfrm>
    </dsp:sp>
    <dsp:sp modelId="{84BC12F1-A327-410F-8B35-2A3F916DFE5D}">
      <dsp:nvSpPr>
        <dsp:cNvPr id="0" name=""/>
        <dsp:cNvSpPr/>
      </dsp:nvSpPr>
      <dsp:spPr>
        <a:xfrm>
          <a:off x="0" y="93293"/>
          <a:ext cx="1331464" cy="12783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774BAE8-AE22-4D3F-A85D-BDFC307A3FD8}">
      <dsp:nvSpPr>
        <dsp:cNvPr id="0" name=""/>
        <dsp:cNvSpPr/>
      </dsp:nvSpPr>
      <dsp:spPr>
        <a:xfrm>
          <a:off x="1129948" y="1371599"/>
          <a:ext cx="7556373" cy="13125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203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PNS </a:t>
          </a:r>
          <a:r>
            <a:rPr lang="id-ID" sz="2400" kern="1200" dirty="0" smtClean="0"/>
            <a:t>yang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masih</a:t>
          </a:r>
          <a:r>
            <a:rPr lang="en-US" sz="2400" kern="1200" dirty="0" smtClean="0"/>
            <a:t> me</a:t>
          </a:r>
          <a:r>
            <a:rPr lang="id-ID" sz="2400" kern="1200" dirty="0" smtClean="0"/>
            <a:t>n</a:t>
          </a:r>
          <a:r>
            <a:rPr lang="en-US" sz="2400" kern="1200" dirty="0" err="1" smtClean="0"/>
            <a:t>jalankan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tugas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id-ID" sz="2400" kern="1200" dirty="0" smtClean="0"/>
            <a:t> </a:t>
          </a:r>
          <a:r>
            <a:rPr lang="en-US" sz="2400" kern="1200" dirty="0" err="1" smtClean="0"/>
            <a:t>sesuai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dengan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formasi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fungsional</a:t>
          </a:r>
          <a:r>
            <a:rPr lang="en-US" sz="2400" kern="1200" dirty="0" smtClean="0"/>
            <a:t> </a:t>
          </a:r>
          <a:r>
            <a:rPr lang="id-ID" sz="2400" kern="1200" dirty="0" smtClean="0"/>
            <a:t>dan </a:t>
          </a:r>
          <a:r>
            <a:rPr lang="en-US" sz="2400" kern="1200" dirty="0" err="1" smtClean="0"/>
            <a:t>telah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mendapatkan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kenaikan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setingkat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lebih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tinggi</a:t>
          </a:r>
          <a:r>
            <a:rPr lang="en-US" sz="2400" kern="1200" dirty="0" smtClean="0"/>
            <a:t>;</a:t>
          </a:r>
          <a:endParaRPr lang="en-US" sz="2400" kern="1200" dirty="0"/>
        </a:p>
      </dsp:txBody>
      <dsp:txXfrm>
        <a:off x="1129948" y="1371599"/>
        <a:ext cx="7556373" cy="1312504"/>
      </dsp:txXfrm>
    </dsp:sp>
    <dsp:sp modelId="{0E3227F1-95E4-44D4-9F59-825D05E26E1C}">
      <dsp:nvSpPr>
        <dsp:cNvPr id="0" name=""/>
        <dsp:cNvSpPr/>
      </dsp:nvSpPr>
      <dsp:spPr>
        <a:xfrm>
          <a:off x="344454" y="1388701"/>
          <a:ext cx="1331464" cy="12783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8D88FEA-05BF-4874-83D2-709BE419609F}">
      <dsp:nvSpPr>
        <dsp:cNvPr id="0" name=""/>
        <dsp:cNvSpPr/>
      </dsp:nvSpPr>
      <dsp:spPr>
        <a:xfrm>
          <a:off x="1129948" y="2760299"/>
          <a:ext cx="7556373" cy="11259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203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Pejabat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pimpinan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tinggi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pejabat</a:t>
          </a:r>
          <a:r>
            <a:rPr lang="en-US" sz="2400" kern="1200" dirty="0" smtClean="0"/>
            <a:t> administrator</a:t>
          </a:r>
          <a:r>
            <a:rPr lang="id-ID" sz="2400" kern="1200" dirty="0" smtClean="0"/>
            <a:t>,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pejabat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pengawas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memiliki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kesesuaian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antara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terakhir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diduduki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dengan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jabfung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Surta</a:t>
          </a:r>
          <a:r>
            <a:rPr lang="en-US" sz="2400" kern="1200" dirty="0" smtClean="0"/>
            <a:t>;</a:t>
          </a:r>
          <a:endParaRPr lang="en-US" sz="2400" kern="1200" dirty="0"/>
        </a:p>
      </dsp:txBody>
      <dsp:txXfrm>
        <a:off x="1129948" y="2760299"/>
        <a:ext cx="7556373" cy="1125900"/>
      </dsp:txXfrm>
    </dsp:sp>
    <dsp:sp modelId="{EA16BD21-ACC1-4826-87E7-5ED0A6456A45}">
      <dsp:nvSpPr>
        <dsp:cNvPr id="0" name=""/>
        <dsp:cNvSpPr/>
      </dsp:nvSpPr>
      <dsp:spPr>
        <a:xfrm>
          <a:off x="268249" y="2684098"/>
          <a:ext cx="1331464" cy="12783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E7206B0-7954-42CE-8F38-74B6643A17EB}">
      <dsp:nvSpPr>
        <dsp:cNvPr id="0" name=""/>
        <dsp:cNvSpPr/>
      </dsp:nvSpPr>
      <dsp:spPr>
        <a:xfrm>
          <a:off x="666210" y="4114800"/>
          <a:ext cx="8020110" cy="97349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2033" tIns="60960" rIns="60960" bIns="60960" numCol="1" spcCol="1270" anchor="ctr" anchorCtr="0">
          <a:noAutofit/>
        </a:bodyPr>
        <a:lstStyle/>
        <a:p>
          <a:pPr marL="11938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Pejabat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Fungsional</a:t>
          </a:r>
          <a:r>
            <a:rPr lang="en-US" sz="2400" kern="1200" dirty="0" smtClean="0"/>
            <a:t> yang</a:t>
          </a:r>
          <a:r>
            <a:rPr lang="id-ID" sz="2400" kern="1200" dirty="0" smtClean="0"/>
            <a:t> sedang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dibebaskan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sementara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karena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tidak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dapat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memenuhi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Angka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Kredit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untuk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kenaikan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jabatan</a:t>
          </a:r>
          <a:r>
            <a:rPr lang="en-US" sz="2400" kern="1200" dirty="0" smtClean="0"/>
            <a:t>/</a:t>
          </a:r>
          <a:r>
            <a:rPr lang="en-US" sz="2400" kern="1200" dirty="0" err="1" smtClean="0"/>
            <a:t>pangkat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setingkat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lebih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tinggi</a:t>
          </a:r>
          <a:r>
            <a:rPr lang="en-US" sz="2400" kern="1200" dirty="0" smtClean="0"/>
            <a:t>.</a:t>
          </a:r>
        </a:p>
      </dsp:txBody>
      <dsp:txXfrm>
        <a:off x="666210" y="4114800"/>
        <a:ext cx="8020110" cy="973495"/>
      </dsp:txXfrm>
    </dsp:sp>
    <dsp:sp modelId="{C851E7AA-0190-4170-8BE1-2E4A25F5FBEB}">
      <dsp:nvSpPr>
        <dsp:cNvPr id="0" name=""/>
        <dsp:cNvSpPr/>
      </dsp:nvSpPr>
      <dsp:spPr>
        <a:xfrm>
          <a:off x="0" y="3962398"/>
          <a:ext cx="1331464" cy="12783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AA95DE42-6649-49A1-85FB-CE32EBF88CBD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68751AD0-CA0F-4C15-9952-A922AE0FC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00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FFD3A-A7EA-4611-B2ED-BF7591F3FD87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54363" y="914400"/>
            <a:ext cx="329247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438" y="3521075"/>
            <a:ext cx="768032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A39A0-E920-4D83-8E52-EA261A051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8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5E40-D1A4-4B2F-BCE0-73D1D525EFD8}" type="slidenum">
              <a:rPr lang="id-ID" smtClean="0"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A39A0-E920-4D83-8E52-EA261A0518E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D:\Template Powerpoint\powerpoint bps butt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78500"/>
            <a:ext cx="9144001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D:\Template Powerpoint\powerpoint bps butt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78500"/>
            <a:ext cx="9144001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E800-612D-4A0D-BA0E-E08119CAA69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t>22/03/2018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A248-2C65-4571-98D3-55992706EAA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C4677-D5C4-4259-8D19-628BDBCC6B12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157A-99AE-49E1-8213-1D932A43ACE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D:\Template Powerpoint\powerpoint bps_rev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712968" cy="20078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AR DELANEY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002060"/>
                </a:solidFill>
                <a:latin typeface="Berlin Sans FB Demi" panose="020E0802020502020306" pitchFamily="34" charset="0"/>
              </a:rPr>
              <a:t>TATA CARA PENGANGKATAN PNS DALAM J</a:t>
            </a:r>
            <a:r>
              <a:rPr lang="id-ID" sz="4400" dirty="0" smtClean="0">
                <a:solidFill>
                  <a:srgbClr val="002060"/>
                </a:solidFill>
                <a:latin typeface="Berlin Sans FB Demi" panose="020E0802020502020306" pitchFamily="34" charset="0"/>
              </a:rPr>
              <a:t>ABATAN FUNGSIONAL </a:t>
            </a:r>
            <a:br>
              <a:rPr lang="id-ID" sz="4400" dirty="0" smtClean="0">
                <a:solidFill>
                  <a:srgbClr val="002060"/>
                </a:solidFill>
                <a:latin typeface="Berlin Sans FB Demi" panose="020E0802020502020306" pitchFamily="34" charset="0"/>
              </a:rPr>
            </a:br>
            <a:r>
              <a:rPr lang="id-ID" sz="4400" dirty="0" smtClean="0">
                <a:solidFill>
                  <a:srgbClr val="002060"/>
                </a:solidFill>
                <a:latin typeface="Berlin Sans FB Demi" panose="020E0802020502020306" pitchFamily="34" charset="0"/>
              </a:rPr>
              <a:t>SURVEYOR PEMETAAN</a:t>
            </a:r>
            <a:r>
              <a:rPr lang="en-US" sz="4400" dirty="0" smtClean="0">
                <a:solidFill>
                  <a:srgbClr val="002060"/>
                </a:solidFill>
                <a:latin typeface="Berlin Sans FB Demi" panose="020E0802020502020306" pitchFamily="34" charset="0"/>
              </a:rPr>
              <a:t> MELALUI PENYESUAIAN/INPASSING</a:t>
            </a:r>
            <a:r>
              <a:rPr lang="id-ID" sz="4400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/>
            </a:r>
            <a:br>
              <a:rPr lang="id-ID" sz="4400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</a:br>
            <a:endParaRPr lang="id-ID" sz="44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5105400"/>
            <a:ext cx="8215370" cy="146687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Surabaya, 21 Maret 2018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: Budi Setiawan</a:t>
            </a:r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/>
          </a:p>
        </p:txBody>
      </p:sp>
      <p:pic>
        <p:nvPicPr>
          <p:cNvPr id="4" name="Picture 3" descr="REVISI LOGO BIG[1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11186" r="9616" b="8546"/>
          <a:stretch>
            <a:fillRect/>
          </a:stretch>
        </p:blipFill>
        <p:spPr bwMode="auto">
          <a:xfrm>
            <a:off x="3851910" y="3505200"/>
            <a:ext cx="1362075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762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/>
              <a:t>Dasar</a:t>
            </a:r>
            <a:r>
              <a:rPr lang="en-US" b="1" dirty="0" smtClean="0"/>
              <a:t> </a:t>
            </a:r>
            <a:r>
              <a:rPr lang="en-US" b="1" dirty="0" err="1" smtClean="0"/>
              <a:t>Pelaksanaan</a:t>
            </a:r>
            <a:r>
              <a:rPr lang="en-US" b="1" dirty="0" smtClean="0"/>
              <a:t>: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1073"/>
            <a:chOff x="0" y="0"/>
            <a:chExt cx="9144000" cy="6851073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6698673"/>
              <a:ext cx="9144000" cy="152400"/>
              <a:chOff x="0" y="6698673"/>
              <a:chExt cx="9144000" cy="1524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0" y="0"/>
              <a:ext cx="9144000" cy="152400"/>
              <a:chOff x="0" y="6698673"/>
              <a:chExt cx="9144000" cy="1524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209550" y="1160514"/>
            <a:ext cx="81153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 smtClean="0"/>
              <a:t>PermenPAN</a:t>
            </a:r>
            <a:r>
              <a:rPr lang="en-US" sz="2800" dirty="0" smtClean="0"/>
              <a:t> RB RI No 26 </a:t>
            </a:r>
            <a:r>
              <a:rPr lang="en-US" sz="2800" dirty="0" err="1" smtClean="0"/>
              <a:t>Tahun</a:t>
            </a:r>
            <a:r>
              <a:rPr lang="en-US" sz="2800" dirty="0" smtClean="0"/>
              <a:t> 2016 </a:t>
            </a:r>
            <a:r>
              <a:rPr lang="en-US" sz="2800" dirty="0" err="1" smtClean="0"/>
              <a:t>Tentang</a:t>
            </a:r>
            <a:r>
              <a:rPr lang="en-US" sz="2800" dirty="0" smtClean="0"/>
              <a:t>  </a:t>
            </a:r>
            <a:r>
              <a:rPr lang="sv-SE" sz="2800" dirty="0" smtClean="0"/>
              <a:t>Pengangkatan Pegawai Negeri Sipil Dalam Jabatan Fungsional Melalui Penyesuaian/</a:t>
            </a:r>
            <a:r>
              <a:rPr lang="sv-SE" sz="2800" i="1" dirty="0" smtClean="0"/>
              <a:t>Inpassing </a:t>
            </a:r>
            <a:r>
              <a:rPr lang="sv-SE" sz="2800" dirty="0" smtClean="0"/>
              <a:t>(Diundangkan: 30 Desember 2016)</a:t>
            </a:r>
            <a:endParaRPr lang="id-ID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d-ID" sz="2800" dirty="0" smtClean="0"/>
              <a:t>Perka </a:t>
            </a:r>
            <a:r>
              <a:rPr lang="en-US" sz="2800" dirty="0" smtClean="0"/>
              <a:t>BIG</a:t>
            </a:r>
            <a:r>
              <a:rPr lang="id-ID" sz="2800" dirty="0" smtClean="0"/>
              <a:t> </a:t>
            </a:r>
            <a:r>
              <a:rPr lang="en-US" sz="2800" dirty="0" err="1" smtClean="0"/>
              <a:t>Nomor</a:t>
            </a:r>
            <a:r>
              <a:rPr lang="en-US" sz="2800" dirty="0" smtClean="0"/>
              <a:t> 3 </a:t>
            </a:r>
            <a:r>
              <a:rPr lang="en-US" sz="2800" dirty="0" err="1" smtClean="0"/>
              <a:t>Tahun</a:t>
            </a:r>
            <a:r>
              <a:rPr lang="en-US" sz="2800" dirty="0" smtClean="0"/>
              <a:t> 2017, </a:t>
            </a:r>
            <a:r>
              <a:rPr lang="id-ID" sz="2800" dirty="0" smtClean="0"/>
              <a:t>tentang </a:t>
            </a:r>
            <a:r>
              <a:rPr lang="en-US" sz="2800" dirty="0" smtClean="0"/>
              <a:t>Tata Cara </a:t>
            </a:r>
            <a:r>
              <a:rPr lang="en-US" sz="2800" dirty="0" err="1" smtClean="0"/>
              <a:t>Pengangkatan</a:t>
            </a:r>
            <a:r>
              <a:rPr lang="en-US" sz="2800" dirty="0" smtClean="0"/>
              <a:t> PNS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Jabatan</a:t>
            </a:r>
            <a:r>
              <a:rPr lang="en-US" sz="2800" dirty="0" smtClean="0"/>
              <a:t> </a:t>
            </a:r>
            <a:r>
              <a:rPr lang="en-US" sz="2800" dirty="0" err="1" smtClean="0"/>
              <a:t>Fungsional</a:t>
            </a:r>
            <a:r>
              <a:rPr lang="en-US" sz="2800" dirty="0" smtClean="0"/>
              <a:t> </a:t>
            </a:r>
            <a:r>
              <a:rPr lang="en-US" sz="2800" dirty="0" err="1" smtClean="0"/>
              <a:t>Surta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Penyesuaian</a:t>
            </a:r>
            <a:r>
              <a:rPr lang="en-US" sz="2800" dirty="0" smtClean="0"/>
              <a:t>/</a:t>
            </a:r>
            <a:r>
              <a:rPr lang="id-ID" sz="2800" i="1" dirty="0" smtClean="0"/>
              <a:t>Inpassing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      (</a:t>
            </a:r>
            <a:r>
              <a:rPr lang="en-US" sz="2800" dirty="0" err="1" smtClean="0"/>
              <a:t>Ditetapkan</a:t>
            </a:r>
            <a:r>
              <a:rPr lang="en-US" sz="2800" dirty="0" smtClean="0"/>
              <a:t> 20 </a:t>
            </a:r>
            <a:r>
              <a:rPr lang="en-US" sz="2800" dirty="0" err="1" smtClean="0"/>
              <a:t>Juli</a:t>
            </a:r>
            <a:r>
              <a:rPr lang="en-US" sz="2800" dirty="0" smtClean="0"/>
              <a:t> 2017)</a:t>
            </a:r>
            <a:endParaRPr lang="id-ID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800" dirty="0"/>
          </a:p>
        </p:txBody>
      </p:sp>
      <p:sp>
        <p:nvSpPr>
          <p:cNvPr id="13" name="Title 1"/>
          <p:cNvSpPr txBox="1"/>
          <p:nvPr/>
        </p:nvSpPr>
        <p:spPr>
          <a:xfrm>
            <a:off x="381000" y="4876800"/>
            <a:ext cx="80010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 smtClean="0"/>
              <a:t>Masa</a:t>
            </a:r>
            <a:r>
              <a:rPr lang="en-US" b="1" dirty="0" smtClean="0"/>
              <a:t> </a:t>
            </a:r>
            <a:r>
              <a:rPr lang="en-US" b="1" dirty="0" err="1" smtClean="0"/>
              <a:t>Inpassing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800100" y="5344180"/>
            <a:ext cx="8115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30 </a:t>
            </a:r>
            <a:r>
              <a:rPr lang="en-US" sz="2800" dirty="0" err="1" smtClean="0"/>
              <a:t>Desember</a:t>
            </a:r>
            <a:r>
              <a:rPr lang="en-US" sz="2800" dirty="0" smtClean="0"/>
              <a:t> 2016 </a:t>
            </a:r>
            <a:r>
              <a:rPr lang="en-US" sz="2800" dirty="0" err="1" smtClean="0"/>
              <a:t>s.d.</a:t>
            </a:r>
            <a:r>
              <a:rPr lang="en-US" sz="2800" dirty="0" smtClean="0"/>
              <a:t> 31 </a:t>
            </a:r>
            <a:r>
              <a:rPr lang="en-US" sz="2800" dirty="0" err="1" smtClean="0"/>
              <a:t>Desember</a:t>
            </a:r>
            <a:r>
              <a:rPr lang="en-US" sz="2800" dirty="0" smtClean="0"/>
              <a:t> 2018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Usulan</a:t>
            </a:r>
            <a:r>
              <a:rPr lang="en-US" sz="2400" dirty="0" smtClean="0"/>
              <a:t> </a:t>
            </a:r>
            <a:r>
              <a:rPr lang="en-US" sz="2400" dirty="0" err="1" smtClean="0"/>
              <a:t>Inpassing</a:t>
            </a:r>
            <a:r>
              <a:rPr lang="en-US" sz="2400" dirty="0" smtClean="0"/>
              <a:t> </a:t>
            </a:r>
            <a:r>
              <a:rPr lang="en-US" sz="2400" dirty="0" err="1" smtClean="0"/>
              <a:t>disampaikan</a:t>
            </a:r>
            <a:r>
              <a:rPr lang="en-US" sz="2400" dirty="0" smtClean="0"/>
              <a:t> paling </a:t>
            </a:r>
            <a:r>
              <a:rPr lang="en-US" sz="2400" dirty="0" err="1" smtClean="0"/>
              <a:t>lambat</a:t>
            </a:r>
            <a:r>
              <a:rPr lang="en-US" sz="2400" dirty="0" smtClean="0"/>
              <a:t> 31 </a:t>
            </a:r>
            <a:r>
              <a:rPr lang="en-US" sz="2400" dirty="0" err="1" smtClean="0"/>
              <a:t>Juli</a:t>
            </a:r>
            <a:r>
              <a:rPr lang="en-US" sz="2400" dirty="0" smtClean="0"/>
              <a:t> 2018)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Penyesuaian</a:t>
            </a:r>
            <a:r>
              <a:rPr lang="en-US" dirty="0" smtClean="0"/>
              <a:t>/</a:t>
            </a:r>
            <a:r>
              <a:rPr lang="en-US" dirty="0" err="1" smtClean="0"/>
              <a:t>Inpassing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Adalah</a:t>
            </a:r>
            <a:r>
              <a:rPr lang="en-US" dirty="0" smtClean="0"/>
              <a:t> proses </a:t>
            </a:r>
            <a:r>
              <a:rPr lang="en-US" dirty="0" err="1" smtClean="0"/>
              <a:t>pengangkatan</a:t>
            </a:r>
            <a:r>
              <a:rPr lang="en-US" dirty="0" smtClean="0"/>
              <a:t> PNS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 </a:t>
            </a:r>
            <a:r>
              <a:rPr lang="en-US" dirty="0" err="1" smtClean="0"/>
              <a:t>fungsional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perundang-undangan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Penyesuaian</a:t>
            </a:r>
            <a:r>
              <a:rPr lang="en-US" dirty="0" smtClean="0"/>
              <a:t>/</a:t>
            </a:r>
            <a:r>
              <a:rPr lang="en-US" dirty="0" err="1" smtClean="0"/>
              <a:t>Inpassing</a:t>
            </a:r>
            <a:r>
              <a:rPr lang="en-US" dirty="0" smtClean="0"/>
              <a:t> di </a:t>
            </a:r>
            <a:r>
              <a:rPr lang="en-US" dirty="0" err="1" smtClean="0"/>
              <a:t>tujukan</a:t>
            </a:r>
            <a:r>
              <a:rPr lang="en-US" dirty="0" smtClean="0"/>
              <a:t> :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1073"/>
            <a:chOff x="0" y="0"/>
            <a:chExt cx="9144000" cy="6851073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6698673"/>
              <a:ext cx="9144000" cy="152400"/>
              <a:chOff x="0" y="6698673"/>
              <a:chExt cx="9144000" cy="1524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0" y="0"/>
              <a:ext cx="9144000" cy="152400"/>
              <a:chOff x="0" y="6698673"/>
              <a:chExt cx="9144000" cy="1524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4" name="Diagram 13"/>
          <p:cNvGraphicFramePr/>
          <p:nvPr/>
        </p:nvGraphicFramePr>
        <p:xfrm>
          <a:off x="228600" y="1371600"/>
          <a:ext cx="8686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3048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PERSYARATAN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1073"/>
            <a:chOff x="0" y="0"/>
            <a:chExt cx="9144000" cy="6851073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6698673"/>
              <a:ext cx="9144000" cy="152400"/>
              <a:chOff x="0" y="6698673"/>
              <a:chExt cx="9144000" cy="1524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0" y="0"/>
              <a:ext cx="9144000" cy="152400"/>
              <a:chOff x="0" y="6698673"/>
              <a:chExt cx="9144000" cy="1524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</p:nvPr>
        </p:nvGraphicFramePr>
        <p:xfrm>
          <a:off x="212090" y="1020950"/>
          <a:ext cx="8763000" cy="42087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381500"/>
                <a:gridCol w="4381500"/>
              </a:tblGrid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Surveyor </a:t>
                      </a:r>
                      <a:r>
                        <a:rPr lang="en-US" sz="2400" dirty="0" err="1" smtClean="0"/>
                        <a:t>Pemetaan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Keterampilan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Surveyor </a:t>
                      </a:r>
                      <a:r>
                        <a:rPr lang="en-US" sz="2400" dirty="0" err="1" smtClean="0"/>
                        <a:t>Pemetaan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Keahlian</a:t>
                      </a:r>
                      <a:endParaRPr lang="en-US" sz="2400" dirty="0"/>
                    </a:p>
                  </a:txBody>
                  <a:tcPr anchor="ctr"/>
                </a:tc>
              </a:tr>
              <a:tr h="925474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err="1" smtClean="0">
                          <a:effectLst/>
                        </a:rPr>
                        <a:t>Berijazah</a:t>
                      </a:r>
                      <a:r>
                        <a:rPr lang="en-US" sz="2400" kern="1200" dirty="0" smtClean="0">
                          <a:effectLst/>
                        </a:rPr>
                        <a:t> paling </a:t>
                      </a:r>
                      <a:r>
                        <a:rPr lang="en-US" sz="2400" kern="1200" dirty="0" err="1" smtClean="0">
                          <a:effectLst/>
                        </a:rPr>
                        <a:t>rendah</a:t>
                      </a:r>
                      <a:r>
                        <a:rPr lang="en-US" sz="2400" kern="1200" dirty="0" smtClean="0">
                          <a:effectLst/>
                        </a:rPr>
                        <a:t> SLTA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400" kern="1200" dirty="0" smtClean="0">
                          <a:effectLst/>
                        </a:rPr>
                        <a:t>Berijazah paling rendah </a:t>
                      </a:r>
                    </a:p>
                    <a:p>
                      <a:pPr algn="ctr"/>
                      <a:r>
                        <a:rPr lang="nl-NL" sz="2400" kern="1200" dirty="0" smtClean="0">
                          <a:effectLst/>
                        </a:rPr>
                        <a:t>S-1/D-IV</a:t>
                      </a:r>
                      <a:endParaRPr lang="en-US" sz="2400" dirty="0"/>
                    </a:p>
                  </a:txBody>
                  <a:tcPr anchor="ctr"/>
                </a:tc>
              </a:tr>
              <a:tr h="569523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err="1" smtClean="0">
                          <a:effectLst/>
                        </a:rPr>
                        <a:t>Golongan</a:t>
                      </a:r>
                      <a:r>
                        <a:rPr lang="en-US" sz="2400" kern="1200" baseline="0" dirty="0" smtClean="0">
                          <a:effectLst/>
                        </a:rPr>
                        <a:t> </a:t>
                      </a:r>
                      <a:r>
                        <a:rPr lang="en-US" sz="2400" kern="1200" dirty="0" smtClean="0">
                          <a:effectLst/>
                        </a:rPr>
                        <a:t> paling </a:t>
                      </a:r>
                      <a:r>
                        <a:rPr lang="en-US" sz="2400" kern="1200" dirty="0" err="1" smtClean="0">
                          <a:effectLst/>
                        </a:rPr>
                        <a:t>rendah</a:t>
                      </a:r>
                      <a:r>
                        <a:rPr lang="en-US" sz="2400" kern="1200" dirty="0" smtClean="0">
                          <a:effectLst/>
                        </a:rPr>
                        <a:t> II/a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err="1" smtClean="0">
                          <a:effectLst/>
                        </a:rPr>
                        <a:t>Golongan</a:t>
                      </a:r>
                      <a:r>
                        <a:rPr lang="en-US" sz="2400" kern="1200" baseline="0" dirty="0" smtClean="0">
                          <a:effectLst/>
                        </a:rPr>
                        <a:t> </a:t>
                      </a:r>
                      <a:r>
                        <a:rPr lang="en-US" sz="2400" kern="1200" dirty="0" smtClean="0">
                          <a:effectLst/>
                        </a:rPr>
                        <a:t>paling </a:t>
                      </a:r>
                      <a:r>
                        <a:rPr lang="en-US" sz="2400" kern="1200" dirty="0" err="1" smtClean="0">
                          <a:effectLst/>
                        </a:rPr>
                        <a:t>rendah</a:t>
                      </a:r>
                      <a:r>
                        <a:rPr lang="en-US" sz="2400" kern="1200" dirty="0" smtClean="0">
                          <a:effectLst/>
                        </a:rPr>
                        <a:t> III/a</a:t>
                      </a:r>
                      <a:endParaRPr lang="en-US" sz="2400" dirty="0"/>
                    </a:p>
                  </a:txBody>
                  <a:tcPr anchor="ctr"/>
                </a:tc>
              </a:tr>
              <a:tr h="4983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effectLst/>
                        </a:rPr>
                        <a:t>M</a:t>
                      </a:r>
                      <a:r>
                        <a:rPr lang="id-ID" sz="2400" kern="1200" dirty="0" smtClean="0">
                          <a:effectLst/>
                        </a:rPr>
                        <a:t>emiliki pengalaman di bidang </a:t>
                      </a:r>
                      <a:r>
                        <a:rPr lang="en-US" sz="2400" kern="1200" dirty="0" err="1" smtClean="0">
                          <a:effectLst/>
                        </a:rPr>
                        <a:t>Surta</a:t>
                      </a:r>
                      <a:r>
                        <a:rPr lang="en-US" sz="2400" kern="1200" dirty="0" smtClean="0">
                          <a:effectLst/>
                        </a:rPr>
                        <a:t> min. </a:t>
                      </a:r>
                      <a:r>
                        <a:rPr lang="id-ID" sz="2400" kern="1200" dirty="0" smtClean="0">
                          <a:effectLst/>
                        </a:rPr>
                        <a:t> 2 th</a:t>
                      </a:r>
                      <a:r>
                        <a:rPr lang="en-US" sz="2400" kern="1200" dirty="0" smtClean="0">
                          <a:effectLst/>
                        </a:rPr>
                        <a:t> (</a:t>
                      </a:r>
                      <a:r>
                        <a:rPr lang="en-US" sz="2400" kern="1200" dirty="0" err="1" smtClean="0">
                          <a:effectLst/>
                        </a:rPr>
                        <a:t>akumulatif</a:t>
                      </a:r>
                      <a:r>
                        <a:rPr lang="en-US" sz="2400" kern="1200" dirty="0" smtClean="0">
                          <a:effectLst/>
                        </a:rPr>
                        <a:t>)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9523"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kern="1200" dirty="0" smtClean="0">
                          <a:effectLst/>
                        </a:rPr>
                        <a:t>M</a:t>
                      </a:r>
                      <a:r>
                        <a:rPr lang="en-US" sz="2400" kern="1200" dirty="0" err="1" smtClean="0">
                          <a:effectLst/>
                        </a:rPr>
                        <a:t>engikuti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dan</a:t>
                      </a:r>
                      <a:r>
                        <a:rPr lang="en-US" sz="2400" kern="1200" dirty="0" smtClean="0">
                          <a:effectLst/>
                        </a:rPr>
                        <a:t> lulus </a:t>
                      </a:r>
                      <a:r>
                        <a:rPr lang="en-US" sz="2400" kern="1200" dirty="0" err="1" smtClean="0">
                          <a:effectLst/>
                        </a:rPr>
                        <a:t>uji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kompetensi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8855"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kern="1200" dirty="0" smtClean="0">
                          <a:effectLst/>
                        </a:rPr>
                        <a:t>P</a:t>
                      </a:r>
                      <a:r>
                        <a:rPr lang="en-US" sz="2400" kern="1200" dirty="0" err="1" smtClean="0">
                          <a:effectLst/>
                        </a:rPr>
                        <a:t>enilaian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prestasi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kerja</a:t>
                      </a:r>
                      <a:r>
                        <a:rPr lang="en-US" sz="2400" kern="1200" dirty="0" smtClean="0">
                          <a:effectLst/>
                        </a:rPr>
                        <a:t> (PPK) paling </a:t>
                      </a:r>
                      <a:r>
                        <a:rPr lang="en-US" sz="2400" kern="1200" dirty="0" err="1" smtClean="0">
                          <a:effectLst/>
                        </a:rPr>
                        <a:t>kurang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bernilai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b="1" kern="1200" dirty="0" err="1" smtClean="0">
                          <a:effectLst/>
                        </a:rPr>
                        <a:t>baik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en-US" sz="2400" kern="1200" dirty="0" err="1" smtClean="0">
                          <a:effectLst/>
                        </a:rPr>
                        <a:t>dalam</a:t>
                      </a:r>
                      <a:r>
                        <a:rPr lang="en-US" sz="2400" kern="1200" dirty="0" smtClean="0">
                          <a:effectLst/>
                        </a:rPr>
                        <a:t> 1 </a:t>
                      </a:r>
                      <a:r>
                        <a:rPr lang="en-US" sz="2400" kern="1200" dirty="0" err="1" smtClean="0">
                          <a:effectLst/>
                        </a:rPr>
                        <a:t>tahun</a:t>
                      </a:r>
                      <a:r>
                        <a:rPr lang="en-US" sz="2400" kern="1200" dirty="0" smtClean="0">
                          <a:effectLst/>
                        </a:rPr>
                        <a:t> </a:t>
                      </a:r>
                      <a:r>
                        <a:rPr lang="en-US" sz="2400" kern="1200" dirty="0" err="1" smtClean="0">
                          <a:effectLst/>
                        </a:rPr>
                        <a:t>terakhir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/>
              <a:t>TAHAPAN PENGUSULAN</a:t>
            </a:r>
            <a:endParaRPr lang="id-ID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14400"/>
            <a:ext cx="7886700" cy="5262563"/>
          </a:xfrm>
        </p:spPr>
        <p:txBody>
          <a:bodyPr>
            <a:noAutofit/>
          </a:bodyPr>
          <a:lstStyle/>
          <a:p>
            <a:r>
              <a:rPr lang="en-US" sz="2800" dirty="0" err="1"/>
              <a:t>Pejabat</a:t>
            </a:r>
            <a:r>
              <a:rPr lang="en-US" sz="2800" dirty="0"/>
              <a:t> yang </a:t>
            </a:r>
            <a:r>
              <a:rPr lang="en-US" sz="2800" dirty="0" err="1"/>
              <a:t>Berwenang</a:t>
            </a:r>
            <a:r>
              <a:rPr lang="en-US" sz="2800" dirty="0"/>
              <a:t> di </a:t>
            </a:r>
            <a:r>
              <a:rPr lang="en-US" sz="2800" dirty="0" err="1"/>
              <a:t>lingkungan</a:t>
            </a:r>
            <a:r>
              <a:rPr lang="en-US" sz="2800" dirty="0"/>
              <a:t> </a:t>
            </a:r>
            <a:r>
              <a:rPr lang="en-US" sz="2800" dirty="0" err="1"/>
              <a:t>instansi</a:t>
            </a:r>
            <a:r>
              <a:rPr lang="en-US" sz="2800" dirty="0"/>
              <a:t> </a:t>
            </a:r>
            <a:r>
              <a:rPr lang="en-US" sz="2800" dirty="0" err="1"/>
              <a:t>masing-masing</a:t>
            </a:r>
            <a:r>
              <a:rPr lang="en-US" sz="2800" dirty="0"/>
              <a:t>, </a:t>
            </a:r>
            <a:r>
              <a:rPr lang="en-US" sz="2800" dirty="0" err="1"/>
              <a:t>menyampaikan</a:t>
            </a:r>
            <a:r>
              <a:rPr lang="en-US" sz="2800" dirty="0"/>
              <a:t> </a:t>
            </a:r>
            <a:r>
              <a:rPr lang="en-US" sz="2800" dirty="0" err="1"/>
              <a:t>usulan</a:t>
            </a:r>
            <a:r>
              <a:rPr lang="en-US" sz="2800" dirty="0"/>
              <a:t> </a:t>
            </a:r>
            <a:r>
              <a:rPr lang="en-US" sz="2800" dirty="0" err="1"/>
              <a:t>penyesuaian</a:t>
            </a:r>
            <a:r>
              <a:rPr lang="en-US" sz="2800" dirty="0"/>
              <a:t>/</a:t>
            </a:r>
            <a:r>
              <a:rPr lang="en-US" sz="2800" i="1" dirty="0" err="1"/>
              <a:t>inpassing</a:t>
            </a:r>
            <a:r>
              <a:rPr lang="en-US" sz="2800" dirty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/>
              <a:t>Jabatan</a:t>
            </a:r>
            <a:r>
              <a:rPr lang="en-US" sz="2800" dirty="0"/>
              <a:t> </a:t>
            </a:r>
            <a:r>
              <a:rPr lang="en-US" sz="2800" dirty="0" err="1"/>
              <a:t>Fungsional</a:t>
            </a:r>
            <a:r>
              <a:rPr lang="en-US" sz="2800" dirty="0"/>
              <a:t> Surveyor </a:t>
            </a:r>
            <a:r>
              <a:rPr lang="en-US" sz="2800" dirty="0" err="1"/>
              <a:t>Pemetaan</a:t>
            </a:r>
            <a:r>
              <a:rPr lang="en-US" sz="2800" dirty="0"/>
              <a:t>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tertulis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/>
              <a:t>Kepala</a:t>
            </a:r>
            <a:r>
              <a:rPr lang="en-US" sz="2800" dirty="0"/>
              <a:t> </a:t>
            </a:r>
            <a:r>
              <a:rPr lang="en-US" sz="2800" dirty="0" smtClean="0"/>
              <a:t>BIG.</a:t>
            </a:r>
          </a:p>
          <a:p>
            <a:r>
              <a:rPr lang="en-US" sz="2800" dirty="0" err="1"/>
              <a:t>Usulan</a:t>
            </a:r>
            <a:r>
              <a:rPr lang="en-US" sz="2800" dirty="0"/>
              <a:t> </a:t>
            </a:r>
            <a:r>
              <a:rPr lang="en-US" sz="2800" dirty="0" err="1"/>
              <a:t>penyesuaian</a:t>
            </a:r>
            <a:r>
              <a:rPr lang="en-US" sz="2800" dirty="0"/>
              <a:t>/</a:t>
            </a:r>
            <a:r>
              <a:rPr lang="en-US" sz="2800" i="1" dirty="0" err="1"/>
              <a:t>inpassing</a:t>
            </a:r>
            <a:r>
              <a:rPr lang="en-US" sz="2800" dirty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Jabatan</a:t>
            </a:r>
            <a:r>
              <a:rPr lang="en-US" sz="2800" dirty="0" smtClean="0"/>
              <a:t> </a:t>
            </a:r>
            <a:r>
              <a:rPr lang="en-US" sz="2800" dirty="0" err="1" smtClean="0"/>
              <a:t>Fungsional</a:t>
            </a:r>
            <a:r>
              <a:rPr lang="en-US" sz="2800" dirty="0" smtClean="0"/>
              <a:t> </a:t>
            </a:r>
            <a:r>
              <a:rPr lang="en-US" sz="2800" dirty="0" err="1" smtClean="0"/>
              <a:t>Surta</a:t>
            </a:r>
            <a:r>
              <a:rPr lang="en-US" sz="2800" dirty="0" smtClean="0"/>
              <a:t> </a:t>
            </a:r>
            <a:r>
              <a:rPr lang="en-US" sz="2800" dirty="0" err="1" smtClean="0"/>
              <a:t>wajib</a:t>
            </a:r>
            <a:r>
              <a:rPr lang="en-US" sz="2800" dirty="0" smtClean="0"/>
              <a:t> </a:t>
            </a:r>
            <a:r>
              <a:rPr lang="en-US" sz="2800" dirty="0" err="1" smtClean="0"/>
              <a:t>dilampiri</a:t>
            </a:r>
            <a:r>
              <a:rPr lang="en-US" sz="2800" dirty="0" smtClean="0"/>
              <a:t> : </a:t>
            </a:r>
            <a:r>
              <a:rPr lang="en-US" sz="2800" dirty="0" err="1" smtClean="0"/>
              <a:t>tabel</a:t>
            </a:r>
            <a:r>
              <a:rPr lang="en-US" sz="2800" dirty="0" smtClean="0"/>
              <a:t> </a:t>
            </a:r>
            <a:r>
              <a:rPr lang="en-US" sz="2800" dirty="0" err="1" smtClean="0"/>
              <a:t>formasi</a:t>
            </a:r>
            <a:r>
              <a:rPr lang="en-US" sz="2800" dirty="0" smtClean="0"/>
              <a:t> </a:t>
            </a:r>
            <a:r>
              <a:rPr lang="en-US" sz="2800" dirty="0" err="1" smtClean="0"/>
              <a:t>Jabatan</a:t>
            </a:r>
            <a:r>
              <a:rPr lang="en-US" sz="2800" dirty="0" smtClean="0"/>
              <a:t> Surveyor </a:t>
            </a:r>
            <a:r>
              <a:rPr lang="en-US" sz="2800" dirty="0" err="1" smtClean="0"/>
              <a:t>Pemetaan</a:t>
            </a:r>
            <a:r>
              <a:rPr lang="en-US" sz="2800" dirty="0" smtClean="0"/>
              <a:t>; </a:t>
            </a:r>
            <a:r>
              <a:rPr lang="en-US" sz="2800" dirty="0" err="1" smtClean="0"/>
              <a:t>Daftar</a:t>
            </a:r>
            <a:r>
              <a:rPr lang="en-US" sz="2800" dirty="0" smtClean="0"/>
              <a:t> PNS yang </a:t>
            </a:r>
            <a:r>
              <a:rPr lang="en-US" sz="2800" dirty="0" err="1" smtClean="0"/>
              <a:t>diusulkan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/>
          </a:p>
          <a:p>
            <a:pPr lvl="0"/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3074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Dokumen</a:t>
            </a:r>
            <a:r>
              <a:rPr lang="en-US" sz="3600" dirty="0"/>
              <a:t> </a:t>
            </a:r>
            <a:r>
              <a:rPr lang="en-US" sz="3600" dirty="0" err="1"/>
              <a:t>administrasi</a:t>
            </a:r>
            <a:r>
              <a:rPr lang="en-US" sz="3600" dirty="0"/>
              <a:t> yang </a:t>
            </a:r>
            <a:r>
              <a:rPr lang="en-US" sz="3600" dirty="0" err="1"/>
              <a:t>wajib</a:t>
            </a:r>
            <a:r>
              <a:rPr lang="en-US" sz="3600" dirty="0"/>
              <a:t> </a:t>
            </a:r>
            <a:r>
              <a:rPr lang="en-US" sz="3600" dirty="0" err="1"/>
              <a:t>dilengkapi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6800"/>
            <a:ext cx="7886700" cy="51101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err="1" smtClean="0"/>
              <a:t>daftar</a:t>
            </a:r>
            <a:r>
              <a:rPr lang="en-US" sz="2400" dirty="0" smtClean="0"/>
              <a:t> </a:t>
            </a:r>
            <a:r>
              <a:rPr lang="en-US" sz="2400" dirty="0" err="1"/>
              <a:t>riwayat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foto</a:t>
            </a:r>
            <a:r>
              <a:rPr lang="en-US" sz="2400" dirty="0" smtClean="0"/>
              <a:t> </a:t>
            </a:r>
            <a:r>
              <a:rPr lang="en-US" sz="2400" dirty="0" err="1"/>
              <a:t>copi</a:t>
            </a:r>
            <a:r>
              <a:rPr lang="en-US" sz="2400" dirty="0"/>
              <a:t> </a:t>
            </a:r>
            <a:r>
              <a:rPr lang="en-US" sz="2400" dirty="0" err="1"/>
              <a:t>kartu</a:t>
            </a:r>
            <a:r>
              <a:rPr lang="en-US" sz="2400" dirty="0"/>
              <a:t> </a:t>
            </a:r>
            <a:r>
              <a:rPr lang="en-US" sz="2400" dirty="0" err="1"/>
              <a:t>pegawai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/>
              <a:t>keterangan</a:t>
            </a:r>
            <a:r>
              <a:rPr lang="en-US" sz="2400" dirty="0"/>
              <a:t> </a:t>
            </a:r>
            <a:r>
              <a:rPr lang="en-US" sz="2400" dirty="0" err="1"/>
              <a:t>sehat</a:t>
            </a:r>
            <a:r>
              <a:rPr lang="en-US" sz="2400" dirty="0"/>
              <a:t> </a:t>
            </a:r>
            <a:r>
              <a:rPr lang="en-US" sz="2400" dirty="0" err="1"/>
              <a:t>jasmani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rohani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foto</a:t>
            </a:r>
            <a:r>
              <a:rPr lang="en-US" sz="2400" dirty="0" smtClean="0"/>
              <a:t> </a:t>
            </a:r>
            <a:r>
              <a:rPr lang="en-US" sz="2400" dirty="0" err="1"/>
              <a:t>copi</a:t>
            </a:r>
            <a:r>
              <a:rPr lang="en-US" sz="2400" dirty="0"/>
              <a:t> </a:t>
            </a:r>
            <a:r>
              <a:rPr lang="en-US" sz="2400" dirty="0" err="1"/>
              <a:t>ijazah</a:t>
            </a:r>
            <a:r>
              <a:rPr lang="en-US" sz="2400" dirty="0"/>
              <a:t> </a:t>
            </a:r>
            <a:r>
              <a:rPr lang="en-US" sz="2400" dirty="0" err="1"/>
              <a:t>terakhir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dirty="0" err="1" smtClean="0"/>
              <a:t>foto</a:t>
            </a:r>
            <a:r>
              <a:rPr lang="en-US" sz="2400" dirty="0" smtClean="0"/>
              <a:t> </a:t>
            </a:r>
            <a:r>
              <a:rPr lang="en-US" sz="2400" dirty="0" err="1"/>
              <a:t>copi</a:t>
            </a:r>
            <a:r>
              <a:rPr lang="en-US" sz="2400" dirty="0"/>
              <a:t> SK KP </a:t>
            </a:r>
            <a:r>
              <a:rPr lang="en-US" sz="2400" dirty="0" err="1"/>
              <a:t>terakhir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/>
              <a:t>keterangan</a:t>
            </a:r>
            <a:r>
              <a:rPr lang="en-US" sz="2400" dirty="0"/>
              <a:t> </a:t>
            </a:r>
            <a:r>
              <a:rPr lang="en-US" sz="2400" dirty="0" err="1"/>
              <a:t>melaksanakan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di bidang</a:t>
            </a:r>
            <a:r>
              <a:rPr lang="en-US" sz="2400" dirty="0"/>
              <a:t> </a:t>
            </a:r>
            <a:r>
              <a:rPr lang="en-US" sz="2400" dirty="0" err="1"/>
              <a:t>Surta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dirty="0" err="1" smtClean="0"/>
              <a:t>foto</a:t>
            </a:r>
            <a:r>
              <a:rPr lang="en-US" sz="2400" dirty="0" smtClean="0"/>
              <a:t> </a:t>
            </a:r>
            <a:r>
              <a:rPr lang="en-US" sz="2400" dirty="0" err="1"/>
              <a:t>copi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penilaian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1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terakhir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rekomendasi</a:t>
            </a:r>
            <a:r>
              <a:rPr lang="en-US" sz="2400" dirty="0" smtClean="0"/>
              <a:t> </a:t>
            </a:r>
            <a:r>
              <a:rPr lang="en-US" sz="2400" dirty="0" err="1" smtClean="0"/>
              <a:t>atasan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Foto</a:t>
            </a:r>
            <a:r>
              <a:rPr lang="en-US" sz="2400" dirty="0" smtClean="0"/>
              <a:t> </a:t>
            </a:r>
            <a:r>
              <a:rPr lang="en-US" sz="2400" dirty="0" err="1" smtClean="0"/>
              <a:t>copi</a:t>
            </a:r>
            <a:r>
              <a:rPr lang="en-US" sz="2400" dirty="0" smtClean="0"/>
              <a:t> SK </a:t>
            </a:r>
            <a:r>
              <a:rPr lang="en-US" sz="2400" dirty="0" err="1" smtClean="0"/>
              <a:t>pengangkatan</a:t>
            </a:r>
            <a:r>
              <a:rPr lang="en-US" sz="2400" dirty="0" smtClean="0"/>
              <a:t> </a:t>
            </a:r>
            <a:r>
              <a:rPr lang="en-US" sz="2400" dirty="0" err="1" smtClean="0"/>
              <a:t>jabatan</a:t>
            </a:r>
            <a:r>
              <a:rPr lang="en-US" sz="2400" dirty="0" smtClean="0"/>
              <a:t> </a:t>
            </a:r>
            <a:r>
              <a:rPr lang="en-US" sz="2400" dirty="0" err="1" smtClean="0"/>
              <a:t>terakhir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Pejabat</a:t>
            </a:r>
            <a:r>
              <a:rPr lang="en-US" sz="2400" dirty="0" smtClean="0"/>
              <a:t> </a:t>
            </a:r>
            <a:r>
              <a:rPr lang="en-US" sz="2400" dirty="0" err="1" smtClean="0"/>
              <a:t>Pimpinan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r>
              <a:rPr lang="en-US" sz="2400" dirty="0" smtClean="0"/>
              <a:t>, </a:t>
            </a:r>
            <a:r>
              <a:rPr lang="en-US" sz="2400" dirty="0" err="1" smtClean="0"/>
              <a:t>Pejabat</a:t>
            </a:r>
            <a:r>
              <a:rPr lang="en-US" sz="2400" dirty="0" smtClean="0"/>
              <a:t> Administrator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Pejabat</a:t>
            </a:r>
            <a:r>
              <a:rPr lang="en-US" sz="2400" dirty="0" smtClean="0"/>
              <a:t> </a:t>
            </a:r>
            <a:r>
              <a:rPr lang="en-US" sz="2400" dirty="0" err="1" smtClean="0"/>
              <a:t>Pengawas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pernyataan</a:t>
            </a:r>
            <a:r>
              <a:rPr lang="en-US" sz="2400" dirty="0" smtClean="0"/>
              <a:t> </a:t>
            </a:r>
            <a:r>
              <a:rPr lang="en-US" sz="2400" dirty="0" err="1" smtClean="0"/>
              <a:t>bersedia</a:t>
            </a:r>
            <a:r>
              <a:rPr lang="en-US" sz="2400" dirty="0" smtClean="0"/>
              <a:t> </a:t>
            </a:r>
            <a:r>
              <a:rPr lang="en-US" sz="2400" dirty="0" err="1" smtClean="0"/>
              <a:t>diangkat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Jabatan</a:t>
            </a:r>
            <a:r>
              <a:rPr lang="en-US" sz="2400" dirty="0" smtClean="0"/>
              <a:t> </a:t>
            </a:r>
            <a:r>
              <a:rPr lang="en-US" sz="2400" dirty="0" err="1" smtClean="0"/>
              <a:t>Fungsional</a:t>
            </a:r>
            <a:r>
              <a:rPr lang="en-US" sz="2400" dirty="0" smtClean="0"/>
              <a:t> </a:t>
            </a:r>
            <a:r>
              <a:rPr lang="en-US" sz="2400" dirty="0" err="1" smtClean="0"/>
              <a:t>Surta</a:t>
            </a:r>
            <a:r>
              <a:rPr lang="en-US" sz="2400" dirty="0" smtClean="0"/>
              <a:t>; </a:t>
            </a:r>
            <a:r>
              <a:rPr lang="en-US" sz="2400" dirty="0" err="1" smtClean="0"/>
              <a:t>dan</a:t>
            </a:r>
            <a:endParaRPr lang="en-US" sz="2400" dirty="0" smtClean="0"/>
          </a:p>
          <a:p>
            <a:r>
              <a:rPr lang="en-US" sz="2400" dirty="0" err="1" smtClean="0"/>
              <a:t>Pakta</a:t>
            </a:r>
            <a:r>
              <a:rPr lang="en-US" sz="2400" dirty="0" smtClean="0"/>
              <a:t> </a:t>
            </a:r>
            <a:r>
              <a:rPr lang="en-US" sz="2400" dirty="0" err="1" smtClean="0"/>
              <a:t>integritas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dibubuhi</a:t>
            </a:r>
            <a:r>
              <a:rPr lang="en-US" sz="2400" dirty="0" smtClean="0"/>
              <a:t> </a:t>
            </a:r>
            <a:r>
              <a:rPr lang="en-US" sz="2400" dirty="0" err="1" smtClean="0"/>
              <a:t>materai</a:t>
            </a:r>
            <a:r>
              <a:rPr lang="en-US" sz="2400" dirty="0" smtClean="0"/>
              <a:t> Rp6000,00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ditandatangani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</a:p>
          <a:p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3497580"/>
          </a:xfrm>
        </p:spPr>
        <p:txBody>
          <a:bodyPr>
            <a:normAutofit fontScale="90000"/>
          </a:bodyPr>
          <a:lstStyle/>
          <a:p>
            <a:pPr marL="0" indent="0" algn="l"/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TAHAPAN PENGANGKATAN :</a:t>
            </a:r>
            <a:br>
              <a:rPr lang="en-US" sz="4400" b="1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VERIFIKASI</a:t>
            </a:r>
            <a:br>
              <a:rPr lang="en-US" sz="4400" b="1" dirty="0" smtClean="0"/>
            </a:br>
            <a:r>
              <a:rPr lang="en-US" sz="4400" b="1" dirty="0" smtClean="0">
                <a:sym typeface="+mn-ea"/>
              </a:rPr>
              <a:t>UJI KOMPETENSI</a:t>
            </a:r>
            <a:br>
              <a:rPr lang="en-US" sz="4400" b="1" dirty="0" smtClean="0">
                <a:sym typeface="+mn-ea"/>
              </a:rPr>
            </a:br>
            <a:r>
              <a:rPr lang="en-US" sz="4400" b="1" dirty="0" smtClean="0">
                <a:sym typeface="+mn-ea"/>
              </a:rPr>
              <a:t>REKOMENDASI</a:t>
            </a:r>
            <a:r>
              <a:rPr lang="en-US" sz="4400" b="1" smtClean="0">
                <a:sym typeface="+mn-ea"/>
              </a:rPr>
              <a:t/>
            </a:r>
            <a:br>
              <a:rPr lang="en-US" sz="4400" b="1" smtClean="0">
                <a:sym typeface="+mn-ea"/>
              </a:rPr>
            </a:br>
            <a:r>
              <a:rPr lang="en-US" sz="4400" b="1" smtClean="0">
                <a:sym typeface="+mn-ea"/>
              </a:rPr>
              <a:t>PENGANGKATAN</a:t>
            </a:r>
            <a:br>
              <a:rPr lang="en-US" sz="4400" b="1" smtClean="0">
                <a:sym typeface="+mn-ea"/>
              </a:rPr>
            </a:br>
            <a:r>
              <a:rPr lang="en-US" sz="4400" b="1" smtClean="0">
                <a:sym typeface="+mn-ea"/>
              </a:rPr>
              <a:t>PELANTIKAN</a:t>
            </a:r>
            <a:br>
              <a:rPr lang="en-US" sz="4400" b="1" smtClean="0">
                <a:sym typeface="+mn-ea"/>
              </a:rPr>
            </a:br>
            <a:r>
              <a:rPr lang="id-ID" sz="4400" b="1" dirty="0"/>
              <a:t/>
            </a:r>
            <a:br>
              <a:rPr lang="id-ID" sz="4400" b="1" dirty="0"/>
            </a:br>
            <a:endParaRPr lang="id-ID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b="1" dirty="0" smtClean="0"/>
              <a:t>ANGKA KREDIT KUMULATIF TINGKAT AHLI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1073"/>
            <a:chOff x="0" y="0"/>
            <a:chExt cx="9144000" cy="6851073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6698673"/>
              <a:ext cx="9144000" cy="152400"/>
              <a:chOff x="0" y="6698673"/>
              <a:chExt cx="9144000" cy="1524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0" y="0"/>
              <a:ext cx="9144000" cy="152400"/>
              <a:chOff x="0" y="6698673"/>
              <a:chExt cx="9144000" cy="1524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6698673"/>
                <a:ext cx="3048000" cy="152400"/>
              </a:xfrm>
              <a:prstGeom prst="rect">
                <a:avLst/>
              </a:prstGeom>
              <a:solidFill>
                <a:srgbClr val="2DC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048000" y="6698673"/>
                <a:ext cx="3048000" cy="1524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0" y="6698673"/>
                <a:ext cx="3048000" cy="1524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53770"/>
            <a:ext cx="8229600" cy="51828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Office PowerPoint</Application>
  <PresentationFormat>On-screen Show (4:3)</PresentationFormat>
  <Paragraphs>49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 TATA CARA PENGANGKATAN PNS DALAM JABATAN FUNGSIONAL  SURVEYOR PEMETAAN MELALUI PENYESUAIAN/INPASSING </vt:lpstr>
      <vt:lpstr>Dasar Pelaksanaan:</vt:lpstr>
      <vt:lpstr>Penyesuaian/Inpassing ?</vt:lpstr>
      <vt:lpstr>Penyesuaian/Inpassing di tujukan :</vt:lpstr>
      <vt:lpstr>PERSYARATAN</vt:lpstr>
      <vt:lpstr>TAHAPAN PENGUSULAN</vt:lpstr>
      <vt:lpstr>Dokumen administrasi yang wajib dilengkapi</vt:lpstr>
      <vt:lpstr> TAHAPAN PENGANGKATAN :  VERIFIKASI UJI KOMPETENSI REKOMENDASI PENGANGKATAN PELANTIKAN  </vt:lpstr>
      <vt:lpstr>ANGKA KREDIT KUMULATIF TINGKAT AHLI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Informasi  Jabatan Fungsional</dc:title>
  <dc:creator>bps</dc:creator>
  <cp:lastModifiedBy>USER</cp:lastModifiedBy>
  <cp:revision>109</cp:revision>
  <cp:lastPrinted>2017-04-21T07:53:00Z</cp:lastPrinted>
  <dcterms:created xsi:type="dcterms:W3CDTF">2017-02-02T00:51:00Z</dcterms:created>
  <dcterms:modified xsi:type="dcterms:W3CDTF">2018-03-22T00:39:46Z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1033-10.2.0.5965</vt:lpwstr>
  </property>
</Properties>
</file>