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Override2.xml" ContentType="application/vnd.openxmlformats-officedocument.themeOverrid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51"/>
  </p:notesMasterIdLst>
  <p:sldIdLst>
    <p:sldId id="292" r:id="rId6"/>
    <p:sldId id="294" r:id="rId7"/>
    <p:sldId id="295" r:id="rId8"/>
    <p:sldId id="296" r:id="rId9"/>
    <p:sldId id="297" r:id="rId10"/>
    <p:sldId id="298" r:id="rId11"/>
    <p:sldId id="299" r:id="rId12"/>
    <p:sldId id="300" r:id="rId13"/>
    <p:sldId id="293" r:id="rId14"/>
    <p:sldId id="301" r:id="rId15"/>
    <p:sldId id="303" r:id="rId16"/>
    <p:sldId id="304" r:id="rId17"/>
    <p:sldId id="307" r:id="rId18"/>
    <p:sldId id="308" r:id="rId19"/>
    <p:sldId id="309" r:id="rId20"/>
    <p:sldId id="311" r:id="rId21"/>
    <p:sldId id="302" r:id="rId22"/>
    <p:sldId id="336" r:id="rId23"/>
    <p:sldId id="337" r:id="rId24"/>
    <p:sldId id="339" r:id="rId25"/>
    <p:sldId id="340" r:id="rId26"/>
    <p:sldId id="313" r:id="rId27"/>
    <p:sldId id="314" r:id="rId28"/>
    <p:sldId id="315" r:id="rId29"/>
    <p:sldId id="316" r:id="rId30"/>
    <p:sldId id="317" r:id="rId31"/>
    <p:sldId id="318" r:id="rId32"/>
    <p:sldId id="319" r:id="rId33"/>
    <p:sldId id="320" r:id="rId34"/>
    <p:sldId id="321" r:id="rId35"/>
    <p:sldId id="322" r:id="rId36"/>
    <p:sldId id="323" r:id="rId37"/>
    <p:sldId id="324" r:id="rId38"/>
    <p:sldId id="325" r:id="rId39"/>
    <p:sldId id="326" r:id="rId40"/>
    <p:sldId id="327" r:id="rId41"/>
    <p:sldId id="328" r:id="rId42"/>
    <p:sldId id="329" r:id="rId43"/>
    <p:sldId id="330" r:id="rId44"/>
    <p:sldId id="331" r:id="rId45"/>
    <p:sldId id="332" r:id="rId46"/>
    <p:sldId id="333" r:id="rId47"/>
    <p:sldId id="334" r:id="rId48"/>
    <p:sldId id="335" r:id="rId49"/>
    <p:sldId id="28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97FE44-92E4-434A-B98A-EBDE2D98D4D6}" type="doc">
      <dgm:prSet loTypeId="urn:microsoft.com/office/officeart/2005/8/layout/hierarchy4" loCatId="list" qsTypeId="urn:microsoft.com/office/officeart/2005/8/quickstyle/3d3" qsCatId="3D" csTypeId="urn:microsoft.com/office/officeart/2005/8/colors/accent1_2" csCatId="accent1" phldr="1"/>
      <dgm:spPr/>
      <dgm:t>
        <a:bodyPr/>
        <a:lstStyle/>
        <a:p>
          <a:endParaRPr lang="id-ID"/>
        </a:p>
      </dgm:t>
    </dgm:pt>
    <dgm:pt modelId="{09BA1E1E-7ACC-4334-B510-B7D995497025}">
      <dgm:prSet phldrT="[Text]"/>
      <dgm:spPr>
        <a:solidFill>
          <a:srgbClr val="00B050"/>
        </a:solidFill>
      </dgm:spPr>
      <dgm:t>
        <a:bodyPr/>
        <a:lstStyle/>
        <a:p>
          <a:r>
            <a:rPr lang="id-ID" b="1" dirty="0" smtClean="0"/>
            <a:t>PNS</a:t>
          </a:r>
          <a:endParaRPr lang="id-ID" b="1" dirty="0"/>
        </a:p>
      </dgm:t>
    </dgm:pt>
    <dgm:pt modelId="{BB125C69-B25B-4874-8087-50D0C313D62D}" type="parTrans" cxnId="{159D91E4-A80F-4568-8249-05DF35290CEA}">
      <dgm:prSet/>
      <dgm:spPr/>
      <dgm:t>
        <a:bodyPr/>
        <a:lstStyle/>
        <a:p>
          <a:endParaRPr lang="id-ID"/>
        </a:p>
      </dgm:t>
    </dgm:pt>
    <dgm:pt modelId="{AC05EBF3-F7B9-4F35-BB95-BDBE64C3DB8C}" type="sibTrans" cxnId="{159D91E4-A80F-4568-8249-05DF35290CEA}">
      <dgm:prSet/>
      <dgm:spPr/>
      <dgm:t>
        <a:bodyPr/>
        <a:lstStyle/>
        <a:p>
          <a:endParaRPr lang="id-ID"/>
        </a:p>
      </dgm:t>
    </dgm:pt>
    <dgm:pt modelId="{CBF50636-4198-433A-AE91-BA2AF05D5B74}">
      <dgm:prSet phldrT="[Text]"/>
      <dgm:spPr>
        <a:solidFill>
          <a:srgbClr val="FFC000"/>
        </a:solidFill>
      </dgm:spPr>
      <dgm:t>
        <a:bodyPr/>
        <a:lstStyle/>
        <a:p>
          <a:r>
            <a:rPr lang="en-US" dirty="0" err="1" smtClean="0">
              <a:solidFill>
                <a:schemeClr val="tx1"/>
              </a:solidFill>
            </a:rPr>
            <a:t>Pimpinan</a:t>
          </a:r>
          <a:r>
            <a:rPr lang="en-US" dirty="0" smtClean="0">
              <a:solidFill>
                <a:schemeClr val="tx1"/>
              </a:solidFill>
            </a:rPr>
            <a:t> </a:t>
          </a:r>
          <a:r>
            <a:rPr lang="en-US" dirty="0" err="1" smtClean="0">
              <a:solidFill>
                <a:schemeClr val="tx1"/>
              </a:solidFill>
            </a:rPr>
            <a:t>Tinggi</a:t>
          </a:r>
          <a:endParaRPr lang="id-ID" dirty="0">
            <a:solidFill>
              <a:schemeClr val="tx1"/>
            </a:solidFill>
          </a:endParaRPr>
        </a:p>
      </dgm:t>
    </dgm:pt>
    <dgm:pt modelId="{46071D49-9912-4FDF-A063-80A64958EF50}" type="parTrans" cxnId="{3E390FD6-9A86-4E8F-9DCE-41F9CCD6D05C}">
      <dgm:prSet/>
      <dgm:spPr/>
      <dgm:t>
        <a:bodyPr/>
        <a:lstStyle/>
        <a:p>
          <a:endParaRPr lang="id-ID"/>
        </a:p>
      </dgm:t>
    </dgm:pt>
    <dgm:pt modelId="{80C76014-D72C-4271-BCBD-F74A690C3630}" type="sibTrans" cxnId="{3E390FD6-9A86-4E8F-9DCE-41F9CCD6D05C}">
      <dgm:prSet/>
      <dgm:spPr/>
      <dgm:t>
        <a:bodyPr/>
        <a:lstStyle/>
        <a:p>
          <a:endParaRPr lang="id-ID"/>
        </a:p>
      </dgm:t>
    </dgm:pt>
    <dgm:pt modelId="{AE5B79EE-4366-42DE-86BD-C53D11DB7DE6}">
      <dgm:prSet phldrT="[Text]"/>
      <dgm:spPr>
        <a:solidFill>
          <a:srgbClr val="92D050"/>
        </a:solidFill>
      </dgm:spPr>
      <dgm:t>
        <a:bodyPr/>
        <a:lstStyle/>
        <a:p>
          <a:r>
            <a:rPr lang="id-ID" dirty="0" smtClean="0">
              <a:solidFill>
                <a:schemeClr val="tx1"/>
              </a:solidFill>
            </a:rPr>
            <a:t>Fungsional</a:t>
          </a:r>
          <a:endParaRPr lang="id-ID" dirty="0">
            <a:solidFill>
              <a:schemeClr val="tx1"/>
            </a:solidFill>
          </a:endParaRPr>
        </a:p>
      </dgm:t>
    </dgm:pt>
    <dgm:pt modelId="{23F87900-9326-4942-9F54-1BA9F20D5AD9}" type="parTrans" cxnId="{67FFA130-93C9-4D7F-B1BB-48D846B705BF}">
      <dgm:prSet/>
      <dgm:spPr/>
      <dgm:t>
        <a:bodyPr/>
        <a:lstStyle/>
        <a:p>
          <a:endParaRPr lang="id-ID"/>
        </a:p>
      </dgm:t>
    </dgm:pt>
    <dgm:pt modelId="{B93B17DF-AD86-4B11-BC7F-F0FE56E39921}" type="sibTrans" cxnId="{67FFA130-93C9-4D7F-B1BB-48D846B705BF}">
      <dgm:prSet/>
      <dgm:spPr/>
      <dgm:t>
        <a:bodyPr/>
        <a:lstStyle/>
        <a:p>
          <a:endParaRPr lang="id-ID"/>
        </a:p>
      </dgm:t>
    </dgm:pt>
    <dgm:pt modelId="{741E0E23-AAC8-40DA-9B4C-19F282696DB2}">
      <dgm:prSet phldrT="[Text]"/>
      <dgm:spPr>
        <a:solidFill>
          <a:srgbClr val="660066"/>
        </a:solidFill>
      </dgm:spPr>
      <dgm:t>
        <a:bodyPr/>
        <a:lstStyle/>
        <a:p>
          <a:r>
            <a:rPr lang="id-ID" dirty="0" smtClean="0"/>
            <a:t>Umum</a:t>
          </a:r>
          <a:endParaRPr lang="id-ID" dirty="0"/>
        </a:p>
      </dgm:t>
    </dgm:pt>
    <dgm:pt modelId="{3F2576E1-A64E-4269-A7ED-54E6D64C5601}" type="parTrans" cxnId="{83B43A93-08E4-4A35-B351-53785C25D7DC}">
      <dgm:prSet/>
      <dgm:spPr/>
      <dgm:t>
        <a:bodyPr/>
        <a:lstStyle/>
        <a:p>
          <a:endParaRPr lang="id-ID"/>
        </a:p>
      </dgm:t>
    </dgm:pt>
    <dgm:pt modelId="{105B8A2C-5E49-409D-8DED-52F8BD841C66}" type="sibTrans" cxnId="{83B43A93-08E4-4A35-B351-53785C25D7DC}">
      <dgm:prSet/>
      <dgm:spPr/>
      <dgm:t>
        <a:bodyPr/>
        <a:lstStyle/>
        <a:p>
          <a:endParaRPr lang="id-ID"/>
        </a:p>
      </dgm:t>
    </dgm:pt>
    <dgm:pt modelId="{85A1F260-F20C-4EE8-89A6-B629D1CA9973}">
      <dgm:prSet phldrT="[Text]"/>
      <dgm:spPr>
        <a:solidFill>
          <a:srgbClr val="006600"/>
        </a:solidFill>
      </dgm:spPr>
      <dgm:t>
        <a:bodyPr/>
        <a:lstStyle/>
        <a:p>
          <a:r>
            <a:rPr lang="id-ID" dirty="0" smtClean="0"/>
            <a:t>Khusus/Tertentu</a:t>
          </a:r>
          <a:endParaRPr lang="id-ID" dirty="0"/>
        </a:p>
      </dgm:t>
    </dgm:pt>
    <dgm:pt modelId="{8708B522-A6D3-45B2-BE49-8925B95C770A}" type="parTrans" cxnId="{3B30A3E3-AF13-4BC4-A0E5-4A156089E580}">
      <dgm:prSet/>
      <dgm:spPr/>
      <dgm:t>
        <a:bodyPr/>
        <a:lstStyle/>
        <a:p>
          <a:endParaRPr lang="id-ID"/>
        </a:p>
      </dgm:t>
    </dgm:pt>
    <dgm:pt modelId="{45FA12C7-D5EF-4C44-8289-55245994929D}" type="sibTrans" cxnId="{3B30A3E3-AF13-4BC4-A0E5-4A156089E580}">
      <dgm:prSet/>
      <dgm:spPr/>
      <dgm:t>
        <a:bodyPr/>
        <a:lstStyle/>
        <a:p>
          <a:endParaRPr lang="id-ID"/>
        </a:p>
      </dgm:t>
    </dgm:pt>
    <dgm:pt modelId="{783A329C-04FD-441A-8BEC-08D6C9B07AE0}">
      <dgm:prSet phldrT="[Text]"/>
      <dgm:spPr>
        <a:solidFill>
          <a:srgbClr val="00B0F0"/>
        </a:solidFill>
      </dgm:spPr>
      <dgm:t>
        <a:bodyPr/>
        <a:lstStyle/>
        <a:p>
          <a:r>
            <a:rPr lang="id-ID" dirty="0" smtClean="0"/>
            <a:t>Kesehatan</a:t>
          </a:r>
          <a:endParaRPr lang="id-ID" dirty="0"/>
        </a:p>
      </dgm:t>
    </dgm:pt>
    <dgm:pt modelId="{CEFAE07F-45C0-4195-8067-F2BCE93E7EBE}" type="parTrans" cxnId="{DBB0AD71-0538-4361-AA31-6F17F30F2051}">
      <dgm:prSet/>
      <dgm:spPr/>
      <dgm:t>
        <a:bodyPr/>
        <a:lstStyle/>
        <a:p>
          <a:endParaRPr lang="id-ID"/>
        </a:p>
      </dgm:t>
    </dgm:pt>
    <dgm:pt modelId="{64F795E8-31BE-412A-8B44-8ADB2B88A9F0}" type="sibTrans" cxnId="{DBB0AD71-0538-4361-AA31-6F17F30F2051}">
      <dgm:prSet/>
      <dgm:spPr/>
      <dgm:t>
        <a:bodyPr/>
        <a:lstStyle/>
        <a:p>
          <a:endParaRPr lang="id-ID"/>
        </a:p>
      </dgm:t>
    </dgm:pt>
    <dgm:pt modelId="{DECFE674-CDF8-4CD7-B935-B48291456EE6}">
      <dgm:prSet phldrT="[Text]"/>
      <dgm:spPr>
        <a:solidFill>
          <a:srgbClr val="006666"/>
        </a:solidFill>
      </dgm:spPr>
      <dgm:t>
        <a:bodyPr/>
        <a:lstStyle/>
        <a:p>
          <a:r>
            <a:rPr lang="id-ID" dirty="0" smtClean="0"/>
            <a:t>Non Kesehatan</a:t>
          </a:r>
          <a:endParaRPr lang="id-ID" dirty="0"/>
        </a:p>
      </dgm:t>
    </dgm:pt>
    <dgm:pt modelId="{F0354261-BCA3-400D-AE53-2202DC0DC1DD}" type="parTrans" cxnId="{5A649A48-B222-422D-B138-6313AF92DE02}">
      <dgm:prSet/>
      <dgm:spPr/>
      <dgm:t>
        <a:bodyPr/>
        <a:lstStyle/>
        <a:p>
          <a:endParaRPr lang="id-ID"/>
        </a:p>
      </dgm:t>
    </dgm:pt>
    <dgm:pt modelId="{414F73EC-0E21-47F0-9DE9-1FA76912DE2E}" type="sibTrans" cxnId="{5A649A48-B222-422D-B138-6313AF92DE02}">
      <dgm:prSet/>
      <dgm:spPr/>
      <dgm:t>
        <a:bodyPr/>
        <a:lstStyle/>
        <a:p>
          <a:endParaRPr lang="id-ID"/>
        </a:p>
      </dgm:t>
    </dgm:pt>
    <dgm:pt modelId="{22675FD3-0852-4BB8-86E9-388E65D13E82}">
      <dgm:prSet phldrT="[Text]"/>
      <dgm:spPr>
        <a:solidFill>
          <a:srgbClr val="002060"/>
        </a:solidFill>
      </dgm:spPr>
      <dgm:t>
        <a:bodyPr/>
        <a:lstStyle/>
        <a:p>
          <a:r>
            <a:rPr lang="en-US" dirty="0" err="1" smtClean="0"/>
            <a:t>Administrasi</a:t>
          </a:r>
          <a:endParaRPr lang="id-ID" dirty="0"/>
        </a:p>
      </dgm:t>
    </dgm:pt>
    <dgm:pt modelId="{BD8E85EF-8687-4739-8BD1-4371A41EEC3C}" type="parTrans" cxnId="{C00D5373-1604-432A-B9E4-93CB0820C8B5}">
      <dgm:prSet/>
      <dgm:spPr/>
      <dgm:t>
        <a:bodyPr/>
        <a:lstStyle/>
        <a:p>
          <a:endParaRPr lang="en-US"/>
        </a:p>
      </dgm:t>
    </dgm:pt>
    <dgm:pt modelId="{91F0BB4A-5A28-41A0-AD45-81E185350C99}" type="sibTrans" cxnId="{C00D5373-1604-432A-B9E4-93CB0820C8B5}">
      <dgm:prSet/>
      <dgm:spPr/>
      <dgm:t>
        <a:bodyPr/>
        <a:lstStyle/>
        <a:p>
          <a:endParaRPr lang="en-US"/>
        </a:p>
      </dgm:t>
    </dgm:pt>
    <dgm:pt modelId="{39848006-2DFB-4291-8B91-B6DC86479C14}" type="pres">
      <dgm:prSet presAssocID="{7F97FE44-92E4-434A-B98A-EBDE2D98D4D6}" presName="Name0" presStyleCnt="0">
        <dgm:presLayoutVars>
          <dgm:chPref val="1"/>
          <dgm:dir/>
          <dgm:animOne val="branch"/>
          <dgm:animLvl val="lvl"/>
          <dgm:resizeHandles/>
        </dgm:presLayoutVars>
      </dgm:prSet>
      <dgm:spPr/>
      <dgm:t>
        <a:bodyPr/>
        <a:lstStyle/>
        <a:p>
          <a:endParaRPr lang="id-ID"/>
        </a:p>
      </dgm:t>
    </dgm:pt>
    <dgm:pt modelId="{EDEF9056-8477-408F-8AD9-763EA823C7DA}" type="pres">
      <dgm:prSet presAssocID="{09BA1E1E-7ACC-4334-B510-B7D995497025}" presName="vertOne" presStyleCnt="0"/>
      <dgm:spPr/>
    </dgm:pt>
    <dgm:pt modelId="{0DA6491F-EF19-4BCA-9149-F980C42D3DD3}" type="pres">
      <dgm:prSet presAssocID="{09BA1E1E-7ACC-4334-B510-B7D995497025}" presName="txOne" presStyleLbl="node0" presStyleIdx="0" presStyleCnt="1">
        <dgm:presLayoutVars>
          <dgm:chPref val="3"/>
        </dgm:presLayoutVars>
      </dgm:prSet>
      <dgm:spPr/>
      <dgm:t>
        <a:bodyPr/>
        <a:lstStyle/>
        <a:p>
          <a:endParaRPr lang="id-ID"/>
        </a:p>
      </dgm:t>
    </dgm:pt>
    <dgm:pt modelId="{AB11D6CE-634E-4EC9-AE46-A44D4785F09F}" type="pres">
      <dgm:prSet presAssocID="{09BA1E1E-7ACC-4334-B510-B7D995497025}" presName="parTransOne" presStyleCnt="0"/>
      <dgm:spPr/>
    </dgm:pt>
    <dgm:pt modelId="{9BC06E3B-6368-4B3C-BED5-AC1DF180948B}" type="pres">
      <dgm:prSet presAssocID="{09BA1E1E-7ACC-4334-B510-B7D995497025}" presName="horzOne" presStyleCnt="0"/>
      <dgm:spPr/>
    </dgm:pt>
    <dgm:pt modelId="{43EDCD98-DF1B-40D6-B113-6794D8CA900C}" type="pres">
      <dgm:prSet presAssocID="{CBF50636-4198-433A-AE91-BA2AF05D5B74}" presName="vertTwo" presStyleCnt="0"/>
      <dgm:spPr/>
    </dgm:pt>
    <dgm:pt modelId="{A9055B3B-4DBA-4C86-9453-F634C1F08E5C}" type="pres">
      <dgm:prSet presAssocID="{CBF50636-4198-433A-AE91-BA2AF05D5B74}" presName="txTwo" presStyleLbl="node2" presStyleIdx="0" presStyleCnt="3">
        <dgm:presLayoutVars>
          <dgm:chPref val="3"/>
        </dgm:presLayoutVars>
      </dgm:prSet>
      <dgm:spPr/>
      <dgm:t>
        <a:bodyPr/>
        <a:lstStyle/>
        <a:p>
          <a:endParaRPr lang="id-ID"/>
        </a:p>
      </dgm:t>
    </dgm:pt>
    <dgm:pt modelId="{78B14592-151F-410D-9E60-54818B2B20EF}" type="pres">
      <dgm:prSet presAssocID="{CBF50636-4198-433A-AE91-BA2AF05D5B74}" presName="horzTwo" presStyleCnt="0"/>
      <dgm:spPr/>
    </dgm:pt>
    <dgm:pt modelId="{21DBAB76-5159-46D5-A812-AEC9B5B578C7}" type="pres">
      <dgm:prSet presAssocID="{80C76014-D72C-4271-BCBD-F74A690C3630}" presName="sibSpaceTwo" presStyleCnt="0"/>
      <dgm:spPr/>
    </dgm:pt>
    <dgm:pt modelId="{83C911F5-B7D2-4A87-A685-0F7802FFB603}" type="pres">
      <dgm:prSet presAssocID="{22675FD3-0852-4BB8-86E9-388E65D13E82}" presName="vertTwo" presStyleCnt="0"/>
      <dgm:spPr/>
    </dgm:pt>
    <dgm:pt modelId="{A2B96783-0841-498F-99C8-64B3E13713CF}" type="pres">
      <dgm:prSet presAssocID="{22675FD3-0852-4BB8-86E9-388E65D13E82}" presName="txTwo" presStyleLbl="node2" presStyleIdx="1" presStyleCnt="3">
        <dgm:presLayoutVars>
          <dgm:chPref val="3"/>
        </dgm:presLayoutVars>
      </dgm:prSet>
      <dgm:spPr/>
      <dgm:t>
        <a:bodyPr/>
        <a:lstStyle/>
        <a:p>
          <a:endParaRPr lang="en-US"/>
        </a:p>
      </dgm:t>
    </dgm:pt>
    <dgm:pt modelId="{872F7130-D32A-449A-9D5A-A497F602AF1A}" type="pres">
      <dgm:prSet presAssocID="{22675FD3-0852-4BB8-86E9-388E65D13E82}" presName="horzTwo" presStyleCnt="0"/>
      <dgm:spPr/>
    </dgm:pt>
    <dgm:pt modelId="{37A0FF3B-410F-4B4F-A0B3-F88E99C9AA0D}" type="pres">
      <dgm:prSet presAssocID="{91F0BB4A-5A28-41A0-AD45-81E185350C99}" presName="sibSpaceTwo" presStyleCnt="0"/>
      <dgm:spPr/>
    </dgm:pt>
    <dgm:pt modelId="{E0F8974B-67B7-4CA9-9A41-D3C06F95C386}" type="pres">
      <dgm:prSet presAssocID="{AE5B79EE-4366-42DE-86BD-C53D11DB7DE6}" presName="vertTwo" presStyleCnt="0"/>
      <dgm:spPr/>
    </dgm:pt>
    <dgm:pt modelId="{BEC49A8C-9732-4B99-B5D5-925A6CD4C37B}" type="pres">
      <dgm:prSet presAssocID="{AE5B79EE-4366-42DE-86BD-C53D11DB7DE6}" presName="txTwo" presStyleLbl="node2" presStyleIdx="2" presStyleCnt="3">
        <dgm:presLayoutVars>
          <dgm:chPref val="3"/>
        </dgm:presLayoutVars>
      </dgm:prSet>
      <dgm:spPr/>
      <dgm:t>
        <a:bodyPr/>
        <a:lstStyle/>
        <a:p>
          <a:endParaRPr lang="id-ID"/>
        </a:p>
      </dgm:t>
    </dgm:pt>
    <dgm:pt modelId="{456930EE-42A8-48B0-B822-F0AEBD0C839D}" type="pres">
      <dgm:prSet presAssocID="{AE5B79EE-4366-42DE-86BD-C53D11DB7DE6}" presName="parTransTwo" presStyleCnt="0"/>
      <dgm:spPr/>
    </dgm:pt>
    <dgm:pt modelId="{9EA33F52-E0A2-44A8-9A5A-5B255DBE62C2}" type="pres">
      <dgm:prSet presAssocID="{AE5B79EE-4366-42DE-86BD-C53D11DB7DE6}" presName="horzTwo" presStyleCnt="0"/>
      <dgm:spPr/>
    </dgm:pt>
    <dgm:pt modelId="{4AC85BB2-A5BA-4023-B3B8-0D024887218B}" type="pres">
      <dgm:prSet presAssocID="{741E0E23-AAC8-40DA-9B4C-19F282696DB2}" presName="vertThree" presStyleCnt="0"/>
      <dgm:spPr/>
    </dgm:pt>
    <dgm:pt modelId="{33BD9F4A-CDAC-4ECC-80AF-D4EF64007474}" type="pres">
      <dgm:prSet presAssocID="{741E0E23-AAC8-40DA-9B4C-19F282696DB2}" presName="txThree" presStyleLbl="node3" presStyleIdx="0" presStyleCnt="2">
        <dgm:presLayoutVars>
          <dgm:chPref val="3"/>
        </dgm:presLayoutVars>
      </dgm:prSet>
      <dgm:spPr/>
      <dgm:t>
        <a:bodyPr/>
        <a:lstStyle/>
        <a:p>
          <a:endParaRPr lang="id-ID"/>
        </a:p>
      </dgm:t>
    </dgm:pt>
    <dgm:pt modelId="{A11A8550-A332-4617-A50F-6D30818509A8}" type="pres">
      <dgm:prSet presAssocID="{741E0E23-AAC8-40DA-9B4C-19F282696DB2}" presName="horzThree" presStyleCnt="0"/>
      <dgm:spPr/>
    </dgm:pt>
    <dgm:pt modelId="{A667F5D5-0476-4600-A946-C0FF767CE184}" type="pres">
      <dgm:prSet presAssocID="{105B8A2C-5E49-409D-8DED-52F8BD841C66}" presName="sibSpaceThree" presStyleCnt="0"/>
      <dgm:spPr/>
    </dgm:pt>
    <dgm:pt modelId="{352CAC95-7E82-4714-8B1F-8070E2AF3B21}" type="pres">
      <dgm:prSet presAssocID="{85A1F260-F20C-4EE8-89A6-B629D1CA9973}" presName="vertThree" presStyleCnt="0"/>
      <dgm:spPr/>
    </dgm:pt>
    <dgm:pt modelId="{B495A801-AB04-4957-9595-D54FD08AE06D}" type="pres">
      <dgm:prSet presAssocID="{85A1F260-F20C-4EE8-89A6-B629D1CA9973}" presName="txThree" presStyleLbl="node3" presStyleIdx="1" presStyleCnt="2">
        <dgm:presLayoutVars>
          <dgm:chPref val="3"/>
        </dgm:presLayoutVars>
      </dgm:prSet>
      <dgm:spPr/>
      <dgm:t>
        <a:bodyPr/>
        <a:lstStyle/>
        <a:p>
          <a:endParaRPr lang="id-ID"/>
        </a:p>
      </dgm:t>
    </dgm:pt>
    <dgm:pt modelId="{4A27EAE5-D2E0-4FB9-BC22-562FCA8F918E}" type="pres">
      <dgm:prSet presAssocID="{85A1F260-F20C-4EE8-89A6-B629D1CA9973}" presName="parTransThree" presStyleCnt="0"/>
      <dgm:spPr/>
    </dgm:pt>
    <dgm:pt modelId="{08AEE2AF-4D66-4C75-BC0A-9D1DF230E774}" type="pres">
      <dgm:prSet presAssocID="{85A1F260-F20C-4EE8-89A6-B629D1CA9973}" presName="horzThree" presStyleCnt="0"/>
      <dgm:spPr/>
    </dgm:pt>
    <dgm:pt modelId="{29F1F46A-EA04-4A3F-BC75-1567361FF63B}" type="pres">
      <dgm:prSet presAssocID="{783A329C-04FD-441A-8BEC-08D6C9B07AE0}" presName="vertFour" presStyleCnt="0">
        <dgm:presLayoutVars>
          <dgm:chPref val="3"/>
        </dgm:presLayoutVars>
      </dgm:prSet>
      <dgm:spPr/>
    </dgm:pt>
    <dgm:pt modelId="{7CEFCE9B-E1C4-4EC7-9714-8C8D5C71E2B0}" type="pres">
      <dgm:prSet presAssocID="{783A329C-04FD-441A-8BEC-08D6C9B07AE0}" presName="txFour" presStyleLbl="node4" presStyleIdx="0" presStyleCnt="2">
        <dgm:presLayoutVars>
          <dgm:chPref val="3"/>
        </dgm:presLayoutVars>
      </dgm:prSet>
      <dgm:spPr/>
      <dgm:t>
        <a:bodyPr/>
        <a:lstStyle/>
        <a:p>
          <a:endParaRPr lang="id-ID"/>
        </a:p>
      </dgm:t>
    </dgm:pt>
    <dgm:pt modelId="{498AF2C1-236D-49B5-931E-B2CCAD9311A6}" type="pres">
      <dgm:prSet presAssocID="{783A329C-04FD-441A-8BEC-08D6C9B07AE0}" presName="horzFour" presStyleCnt="0"/>
      <dgm:spPr/>
    </dgm:pt>
    <dgm:pt modelId="{3D956283-9B41-4A8A-ABD4-E2235B529C55}" type="pres">
      <dgm:prSet presAssocID="{64F795E8-31BE-412A-8B44-8ADB2B88A9F0}" presName="sibSpaceFour" presStyleCnt="0"/>
      <dgm:spPr/>
    </dgm:pt>
    <dgm:pt modelId="{1188AE2C-6B1C-4F44-A057-C70A770BB5D3}" type="pres">
      <dgm:prSet presAssocID="{DECFE674-CDF8-4CD7-B935-B48291456EE6}" presName="vertFour" presStyleCnt="0">
        <dgm:presLayoutVars>
          <dgm:chPref val="3"/>
        </dgm:presLayoutVars>
      </dgm:prSet>
      <dgm:spPr/>
    </dgm:pt>
    <dgm:pt modelId="{E25B7C61-5F15-4028-9D5F-ECFB7678BFDC}" type="pres">
      <dgm:prSet presAssocID="{DECFE674-CDF8-4CD7-B935-B48291456EE6}" presName="txFour" presStyleLbl="node4" presStyleIdx="1" presStyleCnt="2">
        <dgm:presLayoutVars>
          <dgm:chPref val="3"/>
        </dgm:presLayoutVars>
      </dgm:prSet>
      <dgm:spPr/>
      <dgm:t>
        <a:bodyPr/>
        <a:lstStyle/>
        <a:p>
          <a:endParaRPr lang="id-ID"/>
        </a:p>
      </dgm:t>
    </dgm:pt>
    <dgm:pt modelId="{4D7D30A8-E6ED-48BD-8B81-ED73BD4D7A26}" type="pres">
      <dgm:prSet presAssocID="{DECFE674-CDF8-4CD7-B935-B48291456EE6}" presName="horzFour" presStyleCnt="0"/>
      <dgm:spPr/>
    </dgm:pt>
  </dgm:ptLst>
  <dgm:cxnLst>
    <dgm:cxn modelId="{5A649A48-B222-422D-B138-6313AF92DE02}" srcId="{85A1F260-F20C-4EE8-89A6-B629D1CA9973}" destId="{DECFE674-CDF8-4CD7-B935-B48291456EE6}" srcOrd="1" destOrd="0" parTransId="{F0354261-BCA3-400D-AE53-2202DC0DC1DD}" sibTransId="{414F73EC-0E21-47F0-9DE9-1FA76912DE2E}"/>
    <dgm:cxn modelId="{DD788350-ABFC-42F4-A5A7-04843D2C2822}" type="presOf" srcId="{CBF50636-4198-433A-AE91-BA2AF05D5B74}" destId="{A9055B3B-4DBA-4C86-9453-F634C1F08E5C}" srcOrd="0" destOrd="0" presId="urn:microsoft.com/office/officeart/2005/8/layout/hierarchy4"/>
    <dgm:cxn modelId="{B7022FD8-7D90-47B9-87EE-54AEB0A2D35F}" type="presOf" srcId="{AE5B79EE-4366-42DE-86BD-C53D11DB7DE6}" destId="{BEC49A8C-9732-4B99-B5D5-925A6CD4C37B}" srcOrd="0" destOrd="0" presId="urn:microsoft.com/office/officeart/2005/8/layout/hierarchy4"/>
    <dgm:cxn modelId="{67FFA130-93C9-4D7F-B1BB-48D846B705BF}" srcId="{09BA1E1E-7ACC-4334-B510-B7D995497025}" destId="{AE5B79EE-4366-42DE-86BD-C53D11DB7DE6}" srcOrd="2" destOrd="0" parTransId="{23F87900-9326-4942-9F54-1BA9F20D5AD9}" sibTransId="{B93B17DF-AD86-4B11-BC7F-F0FE56E39921}"/>
    <dgm:cxn modelId="{3B30A3E3-AF13-4BC4-A0E5-4A156089E580}" srcId="{AE5B79EE-4366-42DE-86BD-C53D11DB7DE6}" destId="{85A1F260-F20C-4EE8-89A6-B629D1CA9973}" srcOrd="1" destOrd="0" parTransId="{8708B522-A6D3-45B2-BE49-8925B95C770A}" sibTransId="{45FA12C7-D5EF-4C44-8289-55245994929D}"/>
    <dgm:cxn modelId="{37FB8667-8451-421D-B166-4C85A5FE6257}" type="presOf" srcId="{741E0E23-AAC8-40DA-9B4C-19F282696DB2}" destId="{33BD9F4A-CDAC-4ECC-80AF-D4EF64007474}" srcOrd="0" destOrd="0" presId="urn:microsoft.com/office/officeart/2005/8/layout/hierarchy4"/>
    <dgm:cxn modelId="{3E390FD6-9A86-4E8F-9DCE-41F9CCD6D05C}" srcId="{09BA1E1E-7ACC-4334-B510-B7D995497025}" destId="{CBF50636-4198-433A-AE91-BA2AF05D5B74}" srcOrd="0" destOrd="0" parTransId="{46071D49-9912-4FDF-A063-80A64958EF50}" sibTransId="{80C76014-D72C-4271-BCBD-F74A690C3630}"/>
    <dgm:cxn modelId="{C00D5373-1604-432A-B9E4-93CB0820C8B5}" srcId="{09BA1E1E-7ACC-4334-B510-B7D995497025}" destId="{22675FD3-0852-4BB8-86E9-388E65D13E82}" srcOrd="1" destOrd="0" parTransId="{BD8E85EF-8687-4739-8BD1-4371A41EEC3C}" sibTransId="{91F0BB4A-5A28-41A0-AD45-81E185350C99}"/>
    <dgm:cxn modelId="{93E53ED5-EBD1-4E72-8CAB-DA1C89DD8C87}" type="presOf" srcId="{09BA1E1E-7ACC-4334-B510-B7D995497025}" destId="{0DA6491F-EF19-4BCA-9149-F980C42D3DD3}" srcOrd="0" destOrd="0" presId="urn:microsoft.com/office/officeart/2005/8/layout/hierarchy4"/>
    <dgm:cxn modelId="{5F90A0C3-ABCB-4FEC-90CB-232E6078339D}" type="presOf" srcId="{7F97FE44-92E4-434A-B98A-EBDE2D98D4D6}" destId="{39848006-2DFB-4291-8B91-B6DC86479C14}" srcOrd="0" destOrd="0" presId="urn:microsoft.com/office/officeart/2005/8/layout/hierarchy4"/>
    <dgm:cxn modelId="{BECBB6BC-5E38-421C-8EDF-6BE64759653C}" type="presOf" srcId="{783A329C-04FD-441A-8BEC-08D6C9B07AE0}" destId="{7CEFCE9B-E1C4-4EC7-9714-8C8D5C71E2B0}" srcOrd="0" destOrd="0" presId="urn:microsoft.com/office/officeart/2005/8/layout/hierarchy4"/>
    <dgm:cxn modelId="{5C346551-145A-490D-8DF3-323D85FC71F2}" type="presOf" srcId="{DECFE674-CDF8-4CD7-B935-B48291456EE6}" destId="{E25B7C61-5F15-4028-9D5F-ECFB7678BFDC}" srcOrd="0" destOrd="0" presId="urn:microsoft.com/office/officeart/2005/8/layout/hierarchy4"/>
    <dgm:cxn modelId="{DBB0AD71-0538-4361-AA31-6F17F30F2051}" srcId="{85A1F260-F20C-4EE8-89A6-B629D1CA9973}" destId="{783A329C-04FD-441A-8BEC-08D6C9B07AE0}" srcOrd="0" destOrd="0" parTransId="{CEFAE07F-45C0-4195-8067-F2BCE93E7EBE}" sibTransId="{64F795E8-31BE-412A-8B44-8ADB2B88A9F0}"/>
    <dgm:cxn modelId="{B2951297-022A-4AD0-8929-4748BE79F7B9}" type="presOf" srcId="{85A1F260-F20C-4EE8-89A6-B629D1CA9973}" destId="{B495A801-AB04-4957-9595-D54FD08AE06D}" srcOrd="0" destOrd="0" presId="urn:microsoft.com/office/officeart/2005/8/layout/hierarchy4"/>
    <dgm:cxn modelId="{83B43A93-08E4-4A35-B351-53785C25D7DC}" srcId="{AE5B79EE-4366-42DE-86BD-C53D11DB7DE6}" destId="{741E0E23-AAC8-40DA-9B4C-19F282696DB2}" srcOrd="0" destOrd="0" parTransId="{3F2576E1-A64E-4269-A7ED-54E6D64C5601}" sibTransId="{105B8A2C-5E49-409D-8DED-52F8BD841C66}"/>
    <dgm:cxn modelId="{159D91E4-A80F-4568-8249-05DF35290CEA}" srcId="{7F97FE44-92E4-434A-B98A-EBDE2D98D4D6}" destId="{09BA1E1E-7ACC-4334-B510-B7D995497025}" srcOrd="0" destOrd="0" parTransId="{BB125C69-B25B-4874-8087-50D0C313D62D}" sibTransId="{AC05EBF3-F7B9-4F35-BB95-BDBE64C3DB8C}"/>
    <dgm:cxn modelId="{A33DEDFE-5DFF-406B-AD1C-B463F1BB490E}" type="presOf" srcId="{22675FD3-0852-4BB8-86E9-388E65D13E82}" destId="{A2B96783-0841-498F-99C8-64B3E13713CF}" srcOrd="0" destOrd="0" presId="urn:microsoft.com/office/officeart/2005/8/layout/hierarchy4"/>
    <dgm:cxn modelId="{EE008ADF-A3C4-4DAD-B989-A91684661F9A}" type="presParOf" srcId="{39848006-2DFB-4291-8B91-B6DC86479C14}" destId="{EDEF9056-8477-408F-8AD9-763EA823C7DA}" srcOrd="0" destOrd="0" presId="urn:microsoft.com/office/officeart/2005/8/layout/hierarchy4"/>
    <dgm:cxn modelId="{D7EA75C8-0D28-4A79-AD74-50F4C41B2963}" type="presParOf" srcId="{EDEF9056-8477-408F-8AD9-763EA823C7DA}" destId="{0DA6491F-EF19-4BCA-9149-F980C42D3DD3}" srcOrd="0" destOrd="0" presId="urn:microsoft.com/office/officeart/2005/8/layout/hierarchy4"/>
    <dgm:cxn modelId="{23C4534B-A7B4-497B-8BCB-1A2F8E3D7D52}" type="presParOf" srcId="{EDEF9056-8477-408F-8AD9-763EA823C7DA}" destId="{AB11D6CE-634E-4EC9-AE46-A44D4785F09F}" srcOrd="1" destOrd="0" presId="urn:microsoft.com/office/officeart/2005/8/layout/hierarchy4"/>
    <dgm:cxn modelId="{7E1B9516-6736-4980-9916-1926ED4857BD}" type="presParOf" srcId="{EDEF9056-8477-408F-8AD9-763EA823C7DA}" destId="{9BC06E3B-6368-4B3C-BED5-AC1DF180948B}" srcOrd="2" destOrd="0" presId="urn:microsoft.com/office/officeart/2005/8/layout/hierarchy4"/>
    <dgm:cxn modelId="{7A13CDC7-E087-409B-91F2-B6BDAE1118AC}" type="presParOf" srcId="{9BC06E3B-6368-4B3C-BED5-AC1DF180948B}" destId="{43EDCD98-DF1B-40D6-B113-6794D8CA900C}" srcOrd="0" destOrd="0" presId="urn:microsoft.com/office/officeart/2005/8/layout/hierarchy4"/>
    <dgm:cxn modelId="{37D41BCB-7093-4407-934E-BBC58E38573D}" type="presParOf" srcId="{43EDCD98-DF1B-40D6-B113-6794D8CA900C}" destId="{A9055B3B-4DBA-4C86-9453-F634C1F08E5C}" srcOrd="0" destOrd="0" presId="urn:microsoft.com/office/officeart/2005/8/layout/hierarchy4"/>
    <dgm:cxn modelId="{F8DC38BF-777A-4B32-985B-E014F71E1196}" type="presParOf" srcId="{43EDCD98-DF1B-40D6-B113-6794D8CA900C}" destId="{78B14592-151F-410D-9E60-54818B2B20EF}" srcOrd="1" destOrd="0" presId="urn:microsoft.com/office/officeart/2005/8/layout/hierarchy4"/>
    <dgm:cxn modelId="{DFF69658-5188-4AE0-8993-F9896557FE47}" type="presParOf" srcId="{9BC06E3B-6368-4B3C-BED5-AC1DF180948B}" destId="{21DBAB76-5159-46D5-A812-AEC9B5B578C7}" srcOrd="1" destOrd="0" presId="urn:microsoft.com/office/officeart/2005/8/layout/hierarchy4"/>
    <dgm:cxn modelId="{279E543D-5011-42CD-BCE4-FB7E4D33AE91}" type="presParOf" srcId="{9BC06E3B-6368-4B3C-BED5-AC1DF180948B}" destId="{83C911F5-B7D2-4A87-A685-0F7802FFB603}" srcOrd="2" destOrd="0" presId="urn:microsoft.com/office/officeart/2005/8/layout/hierarchy4"/>
    <dgm:cxn modelId="{B2C56274-FE9B-45F7-8808-709E52812983}" type="presParOf" srcId="{83C911F5-B7D2-4A87-A685-0F7802FFB603}" destId="{A2B96783-0841-498F-99C8-64B3E13713CF}" srcOrd="0" destOrd="0" presId="urn:microsoft.com/office/officeart/2005/8/layout/hierarchy4"/>
    <dgm:cxn modelId="{5ABC23FF-112D-48A8-B260-F16AD1BDC4DC}" type="presParOf" srcId="{83C911F5-B7D2-4A87-A685-0F7802FFB603}" destId="{872F7130-D32A-449A-9D5A-A497F602AF1A}" srcOrd="1" destOrd="0" presId="urn:microsoft.com/office/officeart/2005/8/layout/hierarchy4"/>
    <dgm:cxn modelId="{71E46C9B-35EF-4CA3-965C-40DC70D46DB9}" type="presParOf" srcId="{9BC06E3B-6368-4B3C-BED5-AC1DF180948B}" destId="{37A0FF3B-410F-4B4F-A0B3-F88E99C9AA0D}" srcOrd="3" destOrd="0" presId="urn:microsoft.com/office/officeart/2005/8/layout/hierarchy4"/>
    <dgm:cxn modelId="{43BAF718-80D0-4581-BFF9-2553203ED005}" type="presParOf" srcId="{9BC06E3B-6368-4B3C-BED5-AC1DF180948B}" destId="{E0F8974B-67B7-4CA9-9A41-D3C06F95C386}" srcOrd="4" destOrd="0" presId="urn:microsoft.com/office/officeart/2005/8/layout/hierarchy4"/>
    <dgm:cxn modelId="{5C88D9E6-14B0-4DE5-AE6F-92C9E4A03FCB}" type="presParOf" srcId="{E0F8974B-67B7-4CA9-9A41-D3C06F95C386}" destId="{BEC49A8C-9732-4B99-B5D5-925A6CD4C37B}" srcOrd="0" destOrd="0" presId="urn:microsoft.com/office/officeart/2005/8/layout/hierarchy4"/>
    <dgm:cxn modelId="{D13A38D3-C282-4DB6-B0F6-1BF825893527}" type="presParOf" srcId="{E0F8974B-67B7-4CA9-9A41-D3C06F95C386}" destId="{456930EE-42A8-48B0-B822-F0AEBD0C839D}" srcOrd="1" destOrd="0" presId="urn:microsoft.com/office/officeart/2005/8/layout/hierarchy4"/>
    <dgm:cxn modelId="{147EB03C-696C-4FAA-B477-44108FEB5596}" type="presParOf" srcId="{E0F8974B-67B7-4CA9-9A41-D3C06F95C386}" destId="{9EA33F52-E0A2-44A8-9A5A-5B255DBE62C2}" srcOrd="2" destOrd="0" presId="urn:microsoft.com/office/officeart/2005/8/layout/hierarchy4"/>
    <dgm:cxn modelId="{E3FC01B7-B33C-4729-9164-242AD937267A}" type="presParOf" srcId="{9EA33F52-E0A2-44A8-9A5A-5B255DBE62C2}" destId="{4AC85BB2-A5BA-4023-B3B8-0D024887218B}" srcOrd="0" destOrd="0" presId="urn:microsoft.com/office/officeart/2005/8/layout/hierarchy4"/>
    <dgm:cxn modelId="{0B2A87BE-350C-4FD5-B90E-FF3D78EB7608}" type="presParOf" srcId="{4AC85BB2-A5BA-4023-B3B8-0D024887218B}" destId="{33BD9F4A-CDAC-4ECC-80AF-D4EF64007474}" srcOrd="0" destOrd="0" presId="urn:microsoft.com/office/officeart/2005/8/layout/hierarchy4"/>
    <dgm:cxn modelId="{3F3CF9FB-770D-4B5D-8C64-AFD0169A5243}" type="presParOf" srcId="{4AC85BB2-A5BA-4023-B3B8-0D024887218B}" destId="{A11A8550-A332-4617-A50F-6D30818509A8}" srcOrd="1" destOrd="0" presId="urn:microsoft.com/office/officeart/2005/8/layout/hierarchy4"/>
    <dgm:cxn modelId="{AD98DD9C-5189-407D-861A-ACFE57FAD93C}" type="presParOf" srcId="{9EA33F52-E0A2-44A8-9A5A-5B255DBE62C2}" destId="{A667F5D5-0476-4600-A946-C0FF767CE184}" srcOrd="1" destOrd="0" presId="urn:microsoft.com/office/officeart/2005/8/layout/hierarchy4"/>
    <dgm:cxn modelId="{C35170AB-5B06-42CB-ACD9-E040E3CD0902}" type="presParOf" srcId="{9EA33F52-E0A2-44A8-9A5A-5B255DBE62C2}" destId="{352CAC95-7E82-4714-8B1F-8070E2AF3B21}" srcOrd="2" destOrd="0" presId="urn:microsoft.com/office/officeart/2005/8/layout/hierarchy4"/>
    <dgm:cxn modelId="{B36A35F6-4413-406E-8424-2997C0154852}" type="presParOf" srcId="{352CAC95-7E82-4714-8B1F-8070E2AF3B21}" destId="{B495A801-AB04-4957-9595-D54FD08AE06D}" srcOrd="0" destOrd="0" presId="urn:microsoft.com/office/officeart/2005/8/layout/hierarchy4"/>
    <dgm:cxn modelId="{15192363-2420-4E16-BB0B-E9783A9941FE}" type="presParOf" srcId="{352CAC95-7E82-4714-8B1F-8070E2AF3B21}" destId="{4A27EAE5-D2E0-4FB9-BC22-562FCA8F918E}" srcOrd="1" destOrd="0" presId="urn:microsoft.com/office/officeart/2005/8/layout/hierarchy4"/>
    <dgm:cxn modelId="{9C71265C-DCC2-4D44-970B-CE74D6278AFE}" type="presParOf" srcId="{352CAC95-7E82-4714-8B1F-8070E2AF3B21}" destId="{08AEE2AF-4D66-4C75-BC0A-9D1DF230E774}" srcOrd="2" destOrd="0" presId="urn:microsoft.com/office/officeart/2005/8/layout/hierarchy4"/>
    <dgm:cxn modelId="{ACAF5282-7DFC-42EB-83A3-1447802A08DE}" type="presParOf" srcId="{08AEE2AF-4D66-4C75-BC0A-9D1DF230E774}" destId="{29F1F46A-EA04-4A3F-BC75-1567361FF63B}" srcOrd="0" destOrd="0" presId="urn:microsoft.com/office/officeart/2005/8/layout/hierarchy4"/>
    <dgm:cxn modelId="{594681D3-23E0-493E-B793-CB1E72D4BCF8}" type="presParOf" srcId="{29F1F46A-EA04-4A3F-BC75-1567361FF63B}" destId="{7CEFCE9B-E1C4-4EC7-9714-8C8D5C71E2B0}" srcOrd="0" destOrd="0" presId="urn:microsoft.com/office/officeart/2005/8/layout/hierarchy4"/>
    <dgm:cxn modelId="{54A0EB35-6CFE-4F7D-A7C6-37EC808D7CD3}" type="presParOf" srcId="{29F1F46A-EA04-4A3F-BC75-1567361FF63B}" destId="{498AF2C1-236D-49B5-931E-B2CCAD9311A6}" srcOrd="1" destOrd="0" presId="urn:microsoft.com/office/officeart/2005/8/layout/hierarchy4"/>
    <dgm:cxn modelId="{7CFCF4E3-A9BE-4E9C-9A72-FE9AF1EFE8BC}" type="presParOf" srcId="{08AEE2AF-4D66-4C75-BC0A-9D1DF230E774}" destId="{3D956283-9B41-4A8A-ABD4-E2235B529C55}" srcOrd="1" destOrd="0" presId="urn:microsoft.com/office/officeart/2005/8/layout/hierarchy4"/>
    <dgm:cxn modelId="{6589711C-3D88-49DE-89A0-D0519F617EC4}" type="presParOf" srcId="{08AEE2AF-4D66-4C75-BC0A-9D1DF230E774}" destId="{1188AE2C-6B1C-4F44-A057-C70A770BB5D3}" srcOrd="2" destOrd="0" presId="urn:microsoft.com/office/officeart/2005/8/layout/hierarchy4"/>
    <dgm:cxn modelId="{7D9ACF75-5D57-4BD3-9C1F-0A02F7FAC815}" type="presParOf" srcId="{1188AE2C-6B1C-4F44-A057-C70A770BB5D3}" destId="{E25B7C61-5F15-4028-9D5F-ECFB7678BFDC}" srcOrd="0" destOrd="0" presId="urn:microsoft.com/office/officeart/2005/8/layout/hierarchy4"/>
    <dgm:cxn modelId="{83413C33-0E10-4DD1-B881-B607BFEE5E2B}" type="presParOf" srcId="{1188AE2C-6B1C-4F44-A057-C70A770BB5D3}" destId="{4D7D30A8-E6ED-48BD-8B81-ED73BD4D7A2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6491F-EF19-4BCA-9149-F980C42D3DD3}">
      <dsp:nvSpPr>
        <dsp:cNvPr id="0" name=""/>
        <dsp:cNvSpPr/>
      </dsp:nvSpPr>
      <dsp:spPr>
        <a:xfrm>
          <a:off x="117" y="538"/>
          <a:ext cx="7560605" cy="541372"/>
        </a:xfrm>
        <a:prstGeom prst="roundRect">
          <a:avLst>
            <a:gd name="adj" fmla="val 10000"/>
          </a:avLst>
        </a:prstGeom>
        <a:solidFill>
          <a:srgbClr val="00B05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d-ID" sz="2300" b="1" kern="1200" dirty="0" smtClean="0"/>
            <a:t>PNS</a:t>
          </a:r>
          <a:endParaRPr lang="id-ID" sz="2300" b="1" kern="1200" dirty="0"/>
        </a:p>
      </dsp:txBody>
      <dsp:txXfrm>
        <a:off x="15973" y="16394"/>
        <a:ext cx="7528893" cy="509660"/>
      </dsp:txXfrm>
    </dsp:sp>
    <dsp:sp modelId="{A9055B3B-4DBA-4C86-9453-F634C1F08E5C}">
      <dsp:nvSpPr>
        <dsp:cNvPr id="0" name=""/>
        <dsp:cNvSpPr/>
      </dsp:nvSpPr>
      <dsp:spPr>
        <a:xfrm>
          <a:off x="117" y="635564"/>
          <a:ext cx="1445346" cy="541372"/>
        </a:xfrm>
        <a:prstGeom prst="roundRect">
          <a:avLst>
            <a:gd name="adj" fmla="val 10000"/>
          </a:avLst>
        </a:prstGeom>
        <a:solidFill>
          <a:srgbClr val="FFC00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solidFill>
                <a:schemeClr val="tx1"/>
              </a:solidFill>
            </a:rPr>
            <a:t>Pimpinan</a:t>
          </a:r>
          <a:r>
            <a:rPr lang="en-US" sz="1400" kern="1200" dirty="0" smtClean="0">
              <a:solidFill>
                <a:schemeClr val="tx1"/>
              </a:solidFill>
            </a:rPr>
            <a:t> </a:t>
          </a:r>
          <a:r>
            <a:rPr lang="en-US" sz="1400" kern="1200" dirty="0" err="1" smtClean="0">
              <a:solidFill>
                <a:schemeClr val="tx1"/>
              </a:solidFill>
            </a:rPr>
            <a:t>Tinggi</a:t>
          </a:r>
          <a:endParaRPr lang="id-ID" sz="1400" kern="1200" dirty="0">
            <a:solidFill>
              <a:schemeClr val="tx1"/>
            </a:solidFill>
          </a:endParaRPr>
        </a:p>
      </dsp:txBody>
      <dsp:txXfrm>
        <a:off x="15973" y="651420"/>
        <a:ext cx="1413634" cy="509660"/>
      </dsp:txXfrm>
    </dsp:sp>
    <dsp:sp modelId="{A2B96783-0841-498F-99C8-64B3E13713CF}">
      <dsp:nvSpPr>
        <dsp:cNvPr id="0" name=""/>
        <dsp:cNvSpPr/>
      </dsp:nvSpPr>
      <dsp:spPr>
        <a:xfrm>
          <a:off x="1566872" y="635564"/>
          <a:ext cx="1445346" cy="541372"/>
        </a:xfrm>
        <a:prstGeom prst="roundRect">
          <a:avLst>
            <a:gd name="adj" fmla="val 10000"/>
          </a:avLst>
        </a:prstGeom>
        <a:solidFill>
          <a:srgbClr val="00206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t>Administrasi</a:t>
          </a:r>
          <a:endParaRPr lang="id-ID" sz="1400" kern="1200" dirty="0"/>
        </a:p>
      </dsp:txBody>
      <dsp:txXfrm>
        <a:off x="1582728" y="651420"/>
        <a:ext cx="1413634" cy="509660"/>
      </dsp:txXfrm>
    </dsp:sp>
    <dsp:sp modelId="{BEC49A8C-9732-4B99-B5D5-925A6CD4C37B}">
      <dsp:nvSpPr>
        <dsp:cNvPr id="0" name=""/>
        <dsp:cNvSpPr/>
      </dsp:nvSpPr>
      <dsp:spPr>
        <a:xfrm>
          <a:off x="3133627" y="635564"/>
          <a:ext cx="4427095" cy="541372"/>
        </a:xfrm>
        <a:prstGeom prst="roundRect">
          <a:avLst>
            <a:gd name="adj" fmla="val 10000"/>
          </a:avLst>
        </a:prstGeom>
        <a:solidFill>
          <a:srgbClr val="92D05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d-ID" sz="1400" kern="1200" dirty="0" smtClean="0">
              <a:solidFill>
                <a:schemeClr val="tx1"/>
              </a:solidFill>
            </a:rPr>
            <a:t>Fungsional</a:t>
          </a:r>
          <a:endParaRPr lang="id-ID" sz="1400" kern="1200" dirty="0">
            <a:solidFill>
              <a:schemeClr val="tx1"/>
            </a:solidFill>
          </a:endParaRPr>
        </a:p>
      </dsp:txBody>
      <dsp:txXfrm>
        <a:off x="3149483" y="651420"/>
        <a:ext cx="4395383" cy="509660"/>
      </dsp:txXfrm>
    </dsp:sp>
    <dsp:sp modelId="{33BD9F4A-CDAC-4ECC-80AF-D4EF64007474}">
      <dsp:nvSpPr>
        <dsp:cNvPr id="0" name=""/>
        <dsp:cNvSpPr/>
      </dsp:nvSpPr>
      <dsp:spPr>
        <a:xfrm>
          <a:off x="3133627" y="1270590"/>
          <a:ext cx="1445346" cy="541372"/>
        </a:xfrm>
        <a:prstGeom prst="roundRect">
          <a:avLst>
            <a:gd name="adj" fmla="val 10000"/>
          </a:avLst>
        </a:prstGeom>
        <a:solidFill>
          <a:srgbClr val="660066"/>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d-ID" sz="1400" kern="1200" dirty="0" smtClean="0"/>
            <a:t>Umum</a:t>
          </a:r>
          <a:endParaRPr lang="id-ID" sz="1400" kern="1200" dirty="0"/>
        </a:p>
      </dsp:txBody>
      <dsp:txXfrm>
        <a:off x="3149483" y="1286446"/>
        <a:ext cx="1413634" cy="509660"/>
      </dsp:txXfrm>
    </dsp:sp>
    <dsp:sp modelId="{B495A801-AB04-4957-9595-D54FD08AE06D}">
      <dsp:nvSpPr>
        <dsp:cNvPr id="0" name=""/>
        <dsp:cNvSpPr/>
      </dsp:nvSpPr>
      <dsp:spPr>
        <a:xfrm>
          <a:off x="4639678" y="1270590"/>
          <a:ext cx="2921044" cy="541372"/>
        </a:xfrm>
        <a:prstGeom prst="roundRect">
          <a:avLst>
            <a:gd name="adj" fmla="val 10000"/>
          </a:avLst>
        </a:prstGeom>
        <a:solidFill>
          <a:srgbClr val="00660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d-ID" sz="1400" kern="1200" dirty="0" smtClean="0"/>
            <a:t>Khusus/Tertentu</a:t>
          </a:r>
          <a:endParaRPr lang="id-ID" sz="1400" kern="1200" dirty="0"/>
        </a:p>
      </dsp:txBody>
      <dsp:txXfrm>
        <a:off x="4655534" y="1286446"/>
        <a:ext cx="2889332" cy="509660"/>
      </dsp:txXfrm>
    </dsp:sp>
    <dsp:sp modelId="{7CEFCE9B-E1C4-4EC7-9714-8C8D5C71E2B0}">
      <dsp:nvSpPr>
        <dsp:cNvPr id="0" name=""/>
        <dsp:cNvSpPr/>
      </dsp:nvSpPr>
      <dsp:spPr>
        <a:xfrm>
          <a:off x="4639678" y="1905617"/>
          <a:ext cx="1445346" cy="541372"/>
        </a:xfrm>
        <a:prstGeom prst="roundRect">
          <a:avLst>
            <a:gd name="adj" fmla="val 10000"/>
          </a:avLst>
        </a:prstGeom>
        <a:solidFill>
          <a:srgbClr val="00B0F0"/>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d-ID" sz="1400" kern="1200" dirty="0" smtClean="0"/>
            <a:t>Kesehatan</a:t>
          </a:r>
          <a:endParaRPr lang="id-ID" sz="1400" kern="1200" dirty="0"/>
        </a:p>
      </dsp:txBody>
      <dsp:txXfrm>
        <a:off x="4655534" y="1921473"/>
        <a:ext cx="1413634" cy="509660"/>
      </dsp:txXfrm>
    </dsp:sp>
    <dsp:sp modelId="{E25B7C61-5F15-4028-9D5F-ECFB7678BFDC}">
      <dsp:nvSpPr>
        <dsp:cNvPr id="0" name=""/>
        <dsp:cNvSpPr/>
      </dsp:nvSpPr>
      <dsp:spPr>
        <a:xfrm>
          <a:off x="6115376" y="1905617"/>
          <a:ext cx="1445346" cy="541372"/>
        </a:xfrm>
        <a:prstGeom prst="roundRect">
          <a:avLst>
            <a:gd name="adj" fmla="val 10000"/>
          </a:avLst>
        </a:prstGeom>
        <a:solidFill>
          <a:srgbClr val="006666"/>
        </a:solidFill>
        <a:ln>
          <a:noFill/>
        </a:ln>
        <a:effectLst>
          <a:outerShdw blurRad="38100" dist="12700" dir="5400000" rotWithShape="0">
            <a:srgbClr val="000000">
              <a:alpha val="1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d-ID" sz="1400" kern="1200" dirty="0" smtClean="0"/>
            <a:t>Non Kesehatan</a:t>
          </a:r>
          <a:endParaRPr lang="id-ID" sz="1400" kern="1200" dirty="0"/>
        </a:p>
      </dsp:txBody>
      <dsp:txXfrm>
        <a:off x="6131232" y="1921473"/>
        <a:ext cx="1413634" cy="5096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E822C6-31B5-447D-A185-C820C4B1E6FB}" type="datetimeFigureOut">
              <a:rPr lang="en-US" smtClean="0"/>
              <a:t>14-Nov-18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A5D16D-55E3-4144-9FB5-1FC4A7A1235E}" type="slidenum">
              <a:rPr lang="en-US" smtClean="0"/>
              <a:t>‹#›</a:t>
            </a:fld>
            <a:endParaRPr lang="en-US"/>
          </a:p>
        </p:txBody>
      </p:sp>
    </p:spTree>
    <p:extLst>
      <p:ext uri="{BB962C8B-B14F-4D97-AF65-F5344CB8AC3E}">
        <p14:creationId xmlns:p14="http://schemas.microsoft.com/office/powerpoint/2010/main" val="926254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ln>
            <a:miter lim="800000"/>
            <a:headEnd/>
            <a:tailEnd/>
          </a:ln>
        </p:spPr>
        <p:txBody>
          <a:bodyPr/>
          <a:lstStyle/>
          <a:p>
            <a:pPr>
              <a:defRPr/>
            </a:pPr>
            <a:fld id="{FCBACF75-B180-4EFA-A5B2-9CED2E9CA326}" type="slidenum">
              <a:rPr lang="en-US" smtClean="0">
                <a:solidFill>
                  <a:prstClr val="black"/>
                </a:solidFill>
              </a:rPr>
              <a:pPr>
                <a:defRPr/>
              </a:pPr>
              <a:t>3</a:t>
            </a:fld>
            <a:endParaRPr lang="en-US" smtClean="0">
              <a:solidFill>
                <a:prstClr val="black"/>
              </a:solidFill>
            </a:endParaRPr>
          </a:p>
        </p:txBody>
      </p:sp>
      <p:sp>
        <p:nvSpPr>
          <p:cNvPr id="56323" name="Slide Image Placeholder 1"/>
          <p:cNvSpPr>
            <a:spLocks noGrp="1" noRot="1" noChangeAspect="1" noTextEdit="1"/>
          </p:cNvSpPr>
          <p:nvPr>
            <p:ph type="sldImg"/>
          </p:nvPr>
        </p:nvSpPr>
        <p:spPr bwMode="auto">
          <a:xfrm>
            <a:off x="382588" y="685800"/>
            <a:ext cx="6091237"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Notes Placeholder 2"/>
          <p:cNvSpPr>
            <a:spLocks noGrp="1"/>
          </p:cNvSpPr>
          <p:nvPr>
            <p:ph type="body" idx="1"/>
          </p:nvPr>
        </p:nvSpPr>
        <p:spPr bwMode="auto">
          <a:xfrm>
            <a:off x="685800" y="4344988"/>
            <a:ext cx="5486400"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258" tIns="47129" rIns="94258" bIns="47129" numCol="1" anchor="t" anchorCtr="0" compatLnSpc="1">
            <a:prstTxWarp prst="textNoShape">
              <a:avLst/>
            </a:prstTxWarp>
          </a:bodyPr>
          <a:lstStyle/>
          <a:p>
            <a:pPr eaLnBrk="1" hangingPunct="1"/>
            <a:endParaRPr lang="id-ID" altLang="id-ID" smtClean="0"/>
          </a:p>
        </p:txBody>
      </p:sp>
      <p:sp>
        <p:nvSpPr>
          <p:cNvPr id="5632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58" tIns="47129" rIns="94258" bIns="47129" anchor="b"/>
          <a:lstStyle>
            <a:lvl1pPr defTabSz="941388" eaLnBrk="0" hangingPunct="0">
              <a:defRPr>
                <a:solidFill>
                  <a:schemeClr val="tx1"/>
                </a:solidFill>
                <a:latin typeface="Arial" pitchFamily="34" charset="0"/>
                <a:cs typeface="Arial" pitchFamily="34" charset="0"/>
              </a:defRPr>
            </a:lvl1pPr>
            <a:lvl2pPr marL="742950" indent="-285750" defTabSz="941388" eaLnBrk="0" hangingPunct="0">
              <a:defRPr>
                <a:solidFill>
                  <a:schemeClr val="tx1"/>
                </a:solidFill>
                <a:latin typeface="Arial" pitchFamily="34" charset="0"/>
                <a:cs typeface="Arial" pitchFamily="34" charset="0"/>
              </a:defRPr>
            </a:lvl2pPr>
            <a:lvl3pPr marL="1143000" indent="-228600" defTabSz="941388" eaLnBrk="0" hangingPunct="0">
              <a:defRPr>
                <a:solidFill>
                  <a:schemeClr val="tx1"/>
                </a:solidFill>
                <a:latin typeface="Arial" pitchFamily="34" charset="0"/>
                <a:cs typeface="Arial" pitchFamily="34" charset="0"/>
              </a:defRPr>
            </a:lvl3pPr>
            <a:lvl4pPr marL="1600200" indent="-228600" defTabSz="941388" eaLnBrk="0" hangingPunct="0">
              <a:defRPr>
                <a:solidFill>
                  <a:schemeClr val="tx1"/>
                </a:solidFill>
                <a:latin typeface="Arial" pitchFamily="34" charset="0"/>
                <a:cs typeface="Arial" pitchFamily="34" charset="0"/>
              </a:defRPr>
            </a:lvl4pPr>
            <a:lvl5pPr marL="2057400" indent="-228600" defTabSz="941388" eaLnBrk="0" hangingPunct="0">
              <a:defRPr>
                <a:solidFill>
                  <a:schemeClr val="tx1"/>
                </a:solidFill>
                <a:latin typeface="Arial" pitchFamily="34" charset="0"/>
                <a:cs typeface="Arial" pitchFamily="34" charset="0"/>
              </a:defRPr>
            </a:lvl5pPr>
            <a:lvl6pPr marL="2514600" indent="-228600" defTabSz="9413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413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413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41388"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7D30D938-44F0-46B1-9873-C4F0628D3BC0}" type="slidenum">
              <a:rPr lang="en-US" altLang="id-ID" sz="1200">
                <a:solidFill>
                  <a:prstClr val="black"/>
                </a:solidFill>
              </a:rPr>
              <a:pPr algn="r" eaLnBrk="1" hangingPunct="1"/>
              <a:t>3</a:t>
            </a:fld>
            <a:endParaRPr lang="en-US" altLang="id-ID" sz="1200">
              <a:solidFill>
                <a:prstClr val="black"/>
              </a:solidFill>
            </a:endParaRPr>
          </a:p>
        </p:txBody>
      </p:sp>
    </p:spTree>
    <p:extLst>
      <p:ext uri="{BB962C8B-B14F-4D97-AF65-F5344CB8AC3E}">
        <p14:creationId xmlns:p14="http://schemas.microsoft.com/office/powerpoint/2010/main" val="769928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d-ID" altLang="en-US" smtClean="0"/>
          </a:p>
        </p:txBody>
      </p:sp>
    </p:spTree>
    <p:extLst>
      <p:ext uri="{BB962C8B-B14F-4D97-AF65-F5344CB8AC3E}">
        <p14:creationId xmlns:p14="http://schemas.microsoft.com/office/powerpoint/2010/main" val="2493330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d-ID" altLang="en-US" smtClean="0"/>
          </a:p>
        </p:txBody>
      </p:sp>
    </p:spTree>
    <p:extLst>
      <p:ext uri="{BB962C8B-B14F-4D97-AF65-F5344CB8AC3E}">
        <p14:creationId xmlns:p14="http://schemas.microsoft.com/office/powerpoint/2010/main" val="634885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d-ID" altLang="en-US" smtClean="0"/>
          </a:p>
        </p:txBody>
      </p:sp>
    </p:spTree>
    <p:extLst>
      <p:ext uri="{BB962C8B-B14F-4D97-AF65-F5344CB8AC3E}">
        <p14:creationId xmlns:p14="http://schemas.microsoft.com/office/powerpoint/2010/main" val="3365929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69F7B8A7-99E4-4376-B444-0A4918DE3598}" type="slidenum">
              <a:rPr lang="en-US">
                <a:solidFill>
                  <a:prstClr val="black"/>
                </a:solidFill>
                <a:latin typeface="Calibri" panose="020F0502020204030204" pitchFamily="34" charset="0"/>
              </a:rPr>
              <a:pPr/>
              <a:t>11</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239034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EC944E70-C929-49CA-B2DB-4EB1A99D2555}" type="slidenum">
              <a:rPr lang="en-US">
                <a:solidFill>
                  <a:prstClr val="black"/>
                </a:solidFill>
                <a:latin typeface="Calibri" panose="020F0502020204030204" pitchFamily="34" charset="0"/>
              </a:rPr>
              <a:pPr/>
              <a:t>12</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579268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6F4732D1-D24F-4437-8D0C-32DDE428D619}" type="slidenum">
              <a:rPr lang="en-US">
                <a:solidFill>
                  <a:prstClr val="black"/>
                </a:solidFill>
                <a:latin typeface="Calibri" panose="020F0502020204030204" pitchFamily="34" charset="0"/>
              </a:rPr>
              <a:pPr/>
              <a:t>13</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138151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3A7CF880-8DE0-4E6B-B53D-497043EF2DC6}" type="slidenum">
              <a:rPr lang="en-US">
                <a:solidFill>
                  <a:prstClr val="black"/>
                </a:solidFill>
                <a:latin typeface="Calibri" panose="020F0502020204030204" pitchFamily="34" charset="0"/>
              </a:rPr>
              <a:pPr/>
              <a:t>14</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892128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E8644AF6-0710-4010-904E-BE1345E273EC}" type="slidenum">
              <a:rPr lang="en-US">
                <a:solidFill>
                  <a:prstClr val="black"/>
                </a:solidFill>
                <a:latin typeface="Calibri" panose="020F0502020204030204" pitchFamily="34" charset="0"/>
              </a:rPr>
              <a:pPr/>
              <a:t>15</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44725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fld id="{0BF9333E-A0C8-4AF6-BAF3-0C55BBDB399F}" type="slidenum">
              <a:rPr lang="en-US">
                <a:solidFill>
                  <a:prstClr val="black"/>
                </a:solidFill>
                <a:latin typeface="Calibri" panose="020F0502020204030204" pitchFamily="34" charset="0"/>
              </a:rPr>
              <a:pPr/>
              <a:t>16</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161727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0A4D1C-1671-43DE-8E81-3737370FE01F}" type="datetimeFigureOut">
              <a:rPr lang="en-US" smtClean="0"/>
              <a:t>14-Nov-18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23185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A4D1C-1671-43DE-8E81-3737370FE01F}" type="datetimeFigureOut">
              <a:rPr lang="en-US" smtClean="0"/>
              <a:t>14-Nov-18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298537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A4D1C-1671-43DE-8E81-3737370FE01F}" type="datetimeFigureOut">
              <a:rPr lang="en-US" smtClean="0"/>
              <a:t>14-Nov-18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355827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0A4D1C-1671-43DE-8E81-3737370FE01F}" type="datetimeFigureOut">
              <a:rPr lang="en-US" smtClean="0"/>
              <a:t>14-Nov-18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349772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0A4D1C-1671-43DE-8E81-3737370FE01F}" type="datetimeFigureOut">
              <a:rPr lang="en-US" smtClean="0"/>
              <a:t>14-Nov-18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210836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0A4D1C-1671-43DE-8E81-3737370FE01F}" type="datetimeFigureOut">
              <a:rPr lang="en-US" smtClean="0"/>
              <a:t>14-Nov-18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3040506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A4D1C-1671-43DE-8E81-3737370FE01F}" type="datetimeFigureOut">
              <a:rPr lang="en-US" smtClean="0"/>
              <a:t>14-Nov-18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1241951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A4D1C-1671-43DE-8E81-3737370FE01F}" type="datetimeFigureOut">
              <a:rPr lang="en-US" smtClean="0"/>
              <a:t>14-Nov-18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1285880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A4D1C-1671-43DE-8E81-3737370FE01F}" type="datetimeFigureOut">
              <a:rPr lang="en-US" smtClean="0"/>
              <a:t>14-Nov-18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2099594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A4D1C-1671-43DE-8E81-3737370FE01F}" type="datetimeFigureOut">
              <a:rPr lang="en-US" smtClean="0"/>
              <a:t>14-Nov-18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3696928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A4D1C-1671-43DE-8E81-3737370FE01F}" type="datetimeFigureOut">
              <a:rPr lang="en-US" smtClean="0"/>
              <a:t>14-Nov-18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0595-9F77-4FD1-9FC0-FF5F6A945FB5}" type="slidenum">
              <a:rPr lang="en-US" smtClean="0"/>
              <a:t>‹#›</a:t>
            </a:fld>
            <a:endParaRPr lang="en-US"/>
          </a:p>
        </p:txBody>
      </p:sp>
    </p:spTree>
    <p:extLst>
      <p:ext uri="{BB962C8B-B14F-4D97-AF65-F5344CB8AC3E}">
        <p14:creationId xmlns:p14="http://schemas.microsoft.com/office/powerpoint/2010/main" val="4164671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8940800" y="4206240"/>
            <a:ext cx="1280160" cy="457200"/>
          </a:xfrm>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17" name="Footer Placeholder 16"/>
          <p:cNvSpPr>
            <a:spLocks noGrp="1"/>
          </p:cNvSpPr>
          <p:nvPr>
            <p:ph type="ftr" sz="quarter" idx="11"/>
          </p:nvPr>
        </p:nvSpPr>
        <p:spPr>
          <a:xfrm>
            <a:off x="7213600" y="4205288"/>
            <a:ext cx="1727200" cy="457200"/>
          </a:xfrm>
        </p:spPr>
        <p:txBody>
          <a:bodyPr/>
          <a:lstStyle/>
          <a:p>
            <a:endParaRPr lang="id-ID">
              <a:solidFill>
                <a:srgbClr val="009DD9"/>
              </a:solidFill>
            </a:endParaRPr>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2F4CC2BD-9E9F-4D3E-8BC2-FF3B0BF1EB03}" type="slidenum">
              <a:rPr lang="id-ID" smtClean="0">
                <a:solidFill>
                  <a:prstClr val="white"/>
                </a:solidFill>
              </a:rPr>
              <a:pPr/>
              <a:t>‹#›</a:t>
            </a:fld>
            <a:endParaRPr lang="id-ID">
              <a:solidFill>
                <a:prstClr val="white"/>
              </a:solidFill>
            </a:endParaRPr>
          </a:p>
        </p:txBody>
      </p:sp>
    </p:spTree>
    <p:extLst>
      <p:ext uri="{BB962C8B-B14F-4D97-AF65-F5344CB8AC3E}">
        <p14:creationId xmlns:p14="http://schemas.microsoft.com/office/powerpoint/2010/main" val="3864880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5" name="Footer Placeholder 4"/>
          <p:cNvSpPr>
            <a:spLocks noGrp="1"/>
          </p:cNvSpPr>
          <p:nvPr>
            <p:ph type="ftr" sz="quarter" idx="11"/>
          </p:nvPr>
        </p:nvSpPr>
        <p:spPr/>
        <p:txBody>
          <a:bodyPr/>
          <a:lstStyle/>
          <a:p>
            <a:endParaRPr lang="id-ID">
              <a:solidFill>
                <a:srgbClr val="009DD9"/>
              </a:solidFill>
            </a:endParaRPr>
          </a:p>
        </p:txBody>
      </p:sp>
      <p:sp>
        <p:nvSpPr>
          <p:cNvPr id="6" name="Slide Number Placeholder 5"/>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59857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5" name="Footer Placeholder 4"/>
          <p:cNvSpPr>
            <a:spLocks noGrp="1"/>
          </p:cNvSpPr>
          <p:nvPr>
            <p:ph type="ftr" sz="quarter" idx="11"/>
          </p:nvPr>
        </p:nvSpPr>
        <p:spPr/>
        <p:txBody>
          <a:bodyPr/>
          <a:lstStyle/>
          <a:p>
            <a:endParaRPr lang="id-ID">
              <a:solidFill>
                <a:srgbClr val="009DD9"/>
              </a:solidFill>
            </a:endParaRPr>
          </a:p>
        </p:txBody>
      </p:sp>
      <p:sp>
        <p:nvSpPr>
          <p:cNvPr id="6" name="Slide Number Placeholder 5"/>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1667700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6" name="Footer Placeholder 5"/>
          <p:cNvSpPr>
            <a:spLocks noGrp="1"/>
          </p:cNvSpPr>
          <p:nvPr>
            <p:ph type="ftr" sz="quarter" idx="11"/>
          </p:nvPr>
        </p:nvSpPr>
        <p:spPr/>
        <p:txBody>
          <a:bodyPr/>
          <a:lstStyle/>
          <a:p>
            <a:endParaRPr lang="id-ID">
              <a:solidFill>
                <a:srgbClr val="009DD9"/>
              </a:solidFill>
            </a:endParaRPr>
          </a:p>
        </p:txBody>
      </p:sp>
      <p:sp>
        <p:nvSpPr>
          <p:cNvPr id="7" name="Slide Number Placeholder 6"/>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2532043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EA4765F-2C9A-405F-B880-D3BEDC150E5F}" type="datetimeFigureOut">
              <a:rPr lang="id-ID" smtClean="0">
                <a:solidFill>
                  <a:srgbClr val="009DD9"/>
                </a:solidFill>
              </a:rPr>
              <a:pPr/>
              <a:t>14/11/2018</a:t>
            </a:fld>
            <a:endParaRPr lang="id-ID">
              <a:solidFill>
                <a:srgbClr val="009DD9"/>
              </a:solidFill>
            </a:endParaRPr>
          </a:p>
        </p:txBody>
      </p:sp>
      <p:sp>
        <p:nvSpPr>
          <p:cNvPr id="27" name="Slide Number Placeholder 26"/>
          <p:cNvSpPr>
            <a:spLocks noGrp="1"/>
          </p:cNvSpPr>
          <p:nvPr>
            <p:ph type="sldNum" sz="quarter" idx="11"/>
          </p:nvPr>
        </p:nvSpPr>
        <p:spPr/>
        <p:txBody>
          <a:bodyPr rtlCol="0"/>
          <a:lstStyle/>
          <a:p>
            <a:fld id="{2F4CC2BD-9E9F-4D3E-8BC2-FF3B0BF1EB03}"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solidFill>
                <a:srgbClr val="009DD9"/>
              </a:solidFill>
            </a:endParaRPr>
          </a:p>
        </p:txBody>
      </p:sp>
    </p:spTree>
    <p:extLst>
      <p:ext uri="{BB962C8B-B14F-4D97-AF65-F5344CB8AC3E}">
        <p14:creationId xmlns:p14="http://schemas.microsoft.com/office/powerpoint/2010/main" val="2199526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8778240" y="612648"/>
            <a:ext cx="1276352" cy="457200"/>
          </a:xfrm>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4" name="Footer Placeholder 3"/>
          <p:cNvSpPr>
            <a:spLocks noGrp="1"/>
          </p:cNvSpPr>
          <p:nvPr>
            <p:ph type="ftr" sz="quarter" idx="11"/>
          </p:nvPr>
        </p:nvSpPr>
        <p:spPr>
          <a:xfrm>
            <a:off x="7010400" y="612648"/>
            <a:ext cx="1767840" cy="457200"/>
          </a:xfrm>
        </p:spPr>
        <p:txBody>
          <a:bodyPr/>
          <a:lstStyle/>
          <a:p>
            <a:endParaRPr lang="id-ID">
              <a:solidFill>
                <a:srgbClr val="009DD9"/>
              </a:solidFill>
            </a:endParaRPr>
          </a:p>
        </p:txBody>
      </p:sp>
      <p:sp>
        <p:nvSpPr>
          <p:cNvPr id="5" name="Slide Number Placeholder 4"/>
          <p:cNvSpPr>
            <a:spLocks noGrp="1"/>
          </p:cNvSpPr>
          <p:nvPr>
            <p:ph type="sldNum" sz="quarter" idx="12"/>
          </p:nvPr>
        </p:nvSpPr>
        <p:spPr>
          <a:xfrm>
            <a:off x="10899648" y="2272"/>
            <a:ext cx="1016000" cy="365760"/>
          </a:xfrm>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2496006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3" name="Footer Placeholder 2"/>
          <p:cNvSpPr>
            <a:spLocks noGrp="1"/>
          </p:cNvSpPr>
          <p:nvPr>
            <p:ph type="ftr" sz="quarter" idx="11"/>
          </p:nvPr>
        </p:nvSpPr>
        <p:spPr/>
        <p:txBody>
          <a:bodyPr/>
          <a:lstStyle/>
          <a:p>
            <a:endParaRPr lang="id-ID">
              <a:solidFill>
                <a:srgbClr val="009DD9"/>
              </a:solidFill>
            </a:endParaRPr>
          </a:p>
        </p:txBody>
      </p:sp>
      <p:sp>
        <p:nvSpPr>
          <p:cNvPr id="4" name="Slide Number Placeholder 3"/>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1767291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6" name="Footer Placeholder 5"/>
          <p:cNvSpPr>
            <a:spLocks noGrp="1"/>
          </p:cNvSpPr>
          <p:nvPr>
            <p:ph type="ftr" sz="quarter" idx="11"/>
          </p:nvPr>
        </p:nvSpPr>
        <p:spPr/>
        <p:txBody>
          <a:bodyPr/>
          <a:lstStyle/>
          <a:p>
            <a:endParaRPr lang="id-ID">
              <a:solidFill>
                <a:srgbClr val="009DD9"/>
              </a:solidFill>
            </a:endParaRPr>
          </a:p>
        </p:txBody>
      </p:sp>
      <p:sp>
        <p:nvSpPr>
          <p:cNvPr id="7" name="Slide Number Placeholder 6"/>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358800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6" name="Footer Placeholder 5"/>
          <p:cNvSpPr>
            <a:spLocks noGrp="1"/>
          </p:cNvSpPr>
          <p:nvPr>
            <p:ph type="ftr" sz="quarter" idx="11"/>
          </p:nvPr>
        </p:nvSpPr>
        <p:spPr/>
        <p:txBody>
          <a:bodyPr/>
          <a:lstStyle/>
          <a:p>
            <a:endParaRPr lang="id-ID">
              <a:solidFill>
                <a:srgbClr val="009DD9"/>
              </a:solidFill>
            </a:endParaRPr>
          </a:p>
        </p:txBody>
      </p:sp>
      <p:sp>
        <p:nvSpPr>
          <p:cNvPr id="7" name="Slide Number Placeholder 6"/>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1165202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5" name="Footer Placeholder 4"/>
          <p:cNvSpPr>
            <a:spLocks noGrp="1"/>
          </p:cNvSpPr>
          <p:nvPr>
            <p:ph type="ftr" sz="quarter" idx="11"/>
          </p:nvPr>
        </p:nvSpPr>
        <p:spPr/>
        <p:txBody>
          <a:bodyPr/>
          <a:lstStyle/>
          <a:p>
            <a:endParaRPr lang="id-ID">
              <a:solidFill>
                <a:srgbClr val="009DD9"/>
              </a:solidFill>
            </a:endParaRPr>
          </a:p>
        </p:txBody>
      </p:sp>
      <p:sp>
        <p:nvSpPr>
          <p:cNvPr id="6" name="Slide Number Placeholder 5"/>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2396580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5" name="Footer Placeholder 4"/>
          <p:cNvSpPr>
            <a:spLocks noGrp="1"/>
          </p:cNvSpPr>
          <p:nvPr>
            <p:ph type="ftr" sz="quarter" idx="11"/>
          </p:nvPr>
        </p:nvSpPr>
        <p:spPr/>
        <p:txBody>
          <a:bodyPr/>
          <a:lstStyle/>
          <a:p>
            <a:endParaRPr lang="id-ID">
              <a:solidFill>
                <a:srgbClr val="009DD9"/>
              </a:solidFill>
            </a:endParaRPr>
          </a:p>
        </p:txBody>
      </p:sp>
      <p:sp>
        <p:nvSpPr>
          <p:cNvPr id="6" name="Slide Number Placeholder 5"/>
          <p:cNvSpPr>
            <a:spLocks noGrp="1"/>
          </p:cNvSpPr>
          <p:nvPr>
            <p:ph type="sldNum" sz="quarter" idx="12"/>
          </p:nvPr>
        </p:nvSpPr>
        <p:spPr/>
        <p:txBody>
          <a:bodyPr/>
          <a:lstStyle/>
          <a:p>
            <a:fld id="{2F4CC2BD-9E9F-4D3E-8BC2-FF3B0BF1EB03}" type="slidenum">
              <a:rPr lang="id-ID" smtClean="0"/>
              <a:pPr/>
              <a:t>‹#›</a:t>
            </a:fld>
            <a:endParaRPr lang="id-ID"/>
          </a:p>
        </p:txBody>
      </p:sp>
    </p:spTree>
    <p:extLst>
      <p:ext uri="{BB962C8B-B14F-4D97-AF65-F5344CB8AC3E}">
        <p14:creationId xmlns:p14="http://schemas.microsoft.com/office/powerpoint/2010/main" val="2897349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6" name="TextBox 5"/>
            <p:cNvSpPr txBox="1"/>
            <p:nvPr/>
          </p:nvSpPr>
          <p:spPr>
            <a:xfrm>
              <a:off x="4147073" y="1381459"/>
              <a:ext cx="657872" cy="923330"/>
            </a:xfrm>
            <a:prstGeom prst="rect">
              <a:avLst/>
            </a:prstGeom>
            <a:noFill/>
          </p:spPr>
          <p:txBody>
            <a:bodyPr wrap="none">
              <a:spAutoFit/>
            </a:bodyPr>
            <a:lstStyle/>
            <a:p>
              <a:pPr>
                <a:defRPr/>
              </a:pPr>
              <a:r>
                <a:rPr lang="en-US" sz="5400" dirty="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rPr>
                <a:t></a:t>
              </a:r>
            </a:p>
          </p:txBody>
        </p:sp>
        <p:cxnSp>
          <p:nvCxnSpPr>
            <p:cNvPr id="7" name="Straight Connector 6"/>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1B81C7D9-D766-40D2-A8F1-1DB7FD3F3376}" type="datetimeFigureOut">
              <a:rPr lang="en-US">
                <a:solidFill>
                  <a:srgbClr val="ECE9C6"/>
                </a:solidFill>
              </a:rPr>
              <a:pPr>
                <a:defRPr/>
              </a:pPr>
              <a:t>14-Nov-18</a:t>
            </a:fld>
            <a:endParaRPr lang="en-US">
              <a:solidFill>
                <a:srgbClr val="ECE9C6"/>
              </a:solidFill>
            </a:endParaRPr>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en-US">
              <a:solidFill>
                <a:srgbClr val="ECE9C6"/>
              </a:solidFill>
            </a:endParaRPr>
          </a:p>
        </p:txBody>
      </p:sp>
      <p:sp>
        <p:nvSpPr>
          <p:cNvPr id="11" name="Slide Number Placeholder 5"/>
          <p:cNvSpPr>
            <a:spLocks noGrp="1"/>
          </p:cNvSpPr>
          <p:nvPr>
            <p:ph type="sldNum" sz="quarter" idx="12"/>
          </p:nvPr>
        </p:nvSpPr>
        <p:spPr/>
        <p:txBody>
          <a:bodyPr/>
          <a:lstStyle>
            <a:lvl1pPr>
              <a:defRPr/>
            </a:lvl1pPr>
          </a:lstStyle>
          <a:p>
            <a:fld id="{45B915F5-EE76-4854-A999-6A9922065753}" type="slidenum">
              <a:rPr lang="en-US">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346530215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7"/>
          <p:cNvGrpSpPr>
            <a:grpSpLocks/>
          </p:cNvGrpSpPr>
          <p:nvPr/>
        </p:nvGrpSpPr>
        <p:grpSpPr bwMode="auto">
          <a:xfrm>
            <a:off x="1564218" y="1392240"/>
            <a:ext cx="9038167" cy="923330"/>
            <a:chOff x="1172584" y="1381459"/>
            <a:chExt cx="6779110" cy="922735"/>
          </a:xfrm>
        </p:grpSpPr>
        <p:sp>
          <p:nvSpPr>
            <p:cNvPr id="5"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8" name="Date Placeholder 3"/>
          <p:cNvSpPr>
            <a:spLocks noGrp="1"/>
          </p:cNvSpPr>
          <p:nvPr>
            <p:ph type="dt" sz="half" idx="10"/>
          </p:nvPr>
        </p:nvSpPr>
        <p:spPr/>
        <p:txBody>
          <a:bodyPr/>
          <a:lstStyle>
            <a:lvl1pPr>
              <a:defRPr/>
            </a:lvl1pPr>
          </a:lstStyle>
          <a:p>
            <a:pPr>
              <a:defRPr/>
            </a:pPr>
            <a:fld id="{9B82BC3F-C8DF-4BDD-9C7E-D720C401D4B7}"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DF17D7B6-8CE8-474A-8B4E-AA37E3F55AD9}"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343700193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7"/>
          <p:cNvGrpSpPr>
            <a:grpSpLocks/>
          </p:cNvGrpSpPr>
          <p:nvPr/>
        </p:nvGrpSpPr>
        <p:grpSpPr bwMode="auto">
          <a:xfrm>
            <a:off x="1564218" y="2887665"/>
            <a:ext cx="9038167" cy="923330"/>
            <a:chOff x="1172584" y="1381459"/>
            <a:chExt cx="6779110" cy="922735"/>
          </a:xfrm>
        </p:grpSpPr>
        <p:sp>
          <p:nvSpPr>
            <p:cNvPr id="6" name="TextBox 9"/>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20873BEC-3ACA-4D86-ACAF-155893EB748F}" type="datetimeFigureOut">
              <a:rPr lang="en-US">
                <a:solidFill>
                  <a:srgbClr val="895D1D"/>
                </a:solidFill>
              </a:rPr>
              <a:pPr>
                <a:defRPr/>
              </a:pPr>
              <a:t>14-Nov-18</a:t>
            </a:fld>
            <a:endParaRPr lang="en-US">
              <a:solidFill>
                <a:srgbClr val="895D1D"/>
              </a:solidFill>
            </a:endParaRPr>
          </a:p>
        </p:txBody>
      </p:sp>
      <p:sp>
        <p:nvSpPr>
          <p:cNvPr id="10"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1" name="Slide Number Placeholder 5"/>
          <p:cNvSpPr>
            <a:spLocks noGrp="1"/>
          </p:cNvSpPr>
          <p:nvPr>
            <p:ph type="sldNum" sz="quarter" idx="12"/>
          </p:nvPr>
        </p:nvSpPr>
        <p:spPr/>
        <p:txBody>
          <a:bodyPr/>
          <a:lstStyle>
            <a:lvl1pPr>
              <a:defRPr/>
            </a:lvl1pPr>
          </a:lstStyle>
          <a:p>
            <a:fld id="{7DB7A0F8-0DF9-4205-91E2-86237D4BE7DB}"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381959775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7"/>
          <p:cNvGrpSpPr>
            <a:grpSpLocks/>
          </p:cNvGrpSpPr>
          <p:nvPr/>
        </p:nvGrpSpPr>
        <p:grpSpPr bwMode="auto">
          <a:xfrm>
            <a:off x="1564218" y="1392240"/>
            <a:ext cx="9038167" cy="923330"/>
            <a:chOff x="1172584" y="1381459"/>
            <a:chExt cx="6779110" cy="922735"/>
          </a:xfrm>
        </p:grpSpPr>
        <p:sp>
          <p:nvSpPr>
            <p:cNvPr id="6"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8" name="Content Placeholder 7"/>
          <p:cNvSpPr>
            <a:spLocks noGrp="1"/>
          </p:cNvSpPr>
          <p:nvPr>
            <p:ph sz="quarter" idx="13"/>
          </p:nvPr>
        </p:nvSpPr>
        <p:spPr>
          <a:xfrm>
            <a:off x="914400"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6193535"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5"/>
          </p:nvPr>
        </p:nvSpPr>
        <p:spPr/>
        <p:txBody>
          <a:bodyPr/>
          <a:lstStyle>
            <a:lvl1pPr>
              <a:defRPr/>
            </a:lvl1pPr>
          </a:lstStyle>
          <a:p>
            <a:pPr>
              <a:defRPr/>
            </a:pPr>
            <a:fld id="{19E69815-AF92-4471-BD7B-B7CA5F09221D}" type="datetimeFigureOut">
              <a:rPr lang="en-US">
                <a:solidFill>
                  <a:srgbClr val="895D1D"/>
                </a:solidFill>
              </a:rPr>
              <a:pPr>
                <a:defRPr/>
              </a:pPr>
              <a:t>14-Nov-18</a:t>
            </a:fld>
            <a:endParaRPr lang="en-US">
              <a:solidFill>
                <a:srgbClr val="895D1D"/>
              </a:solidFill>
            </a:endParaRPr>
          </a:p>
        </p:txBody>
      </p:sp>
      <p:sp>
        <p:nvSpPr>
          <p:cNvPr id="13" name="Footer Placeholder 5"/>
          <p:cNvSpPr>
            <a:spLocks noGrp="1"/>
          </p:cNvSpPr>
          <p:nvPr>
            <p:ph type="ftr" sz="quarter" idx="16"/>
          </p:nvPr>
        </p:nvSpPr>
        <p:spPr/>
        <p:txBody>
          <a:bodyPr/>
          <a:lstStyle>
            <a:lvl1pPr>
              <a:defRPr/>
            </a:lvl1pPr>
          </a:lstStyle>
          <a:p>
            <a:pPr>
              <a:defRPr/>
            </a:pPr>
            <a:endParaRPr lang="en-US">
              <a:solidFill>
                <a:srgbClr val="895D1D"/>
              </a:solidFill>
            </a:endParaRPr>
          </a:p>
        </p:txBody>
      </p:sp>
      <p:sp>
        <p:nvSpPr>
          <p:cNvPr id="14" name="Slide Number Placeholder 6"/>
          <p:cNvSpPr>
            <a:spLocks noGrp="1"/>
          </p:cNvSpPr>
          <p:nvPr>
            <p:ph type="sldNum" sz="quarter" idx="17"/>
          </p:nvPr>
        </p:nvSpPr>
        <p:spPr/>
        <p:txBody>
          <a:bodyPr/>
          <a:lstStyle>
            <a:lvl1pPr>
              <a:defRPr/>
            </a:lvl1pPr>
          </a:lstStyle>
          <a:p>
            <a:fld id="{26D37C0F-4A8A-44AB-A4B7-4D36E09DF225}"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991239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7"/>
          <p:cNvGrpSpPr>
            <a:grpSpLocks/>
          </p:cNvGrpSpPr>
          <p:nvPr/>
        </p:nvGrpSpPr>
        <p:grpSpPr bwMode="auto">
          <a:xfrm>
            <a:off x="1564218" y="1392240"/>
            <a:ext cx="9038167" cy="923330"/>
            <a:chOff x="1172584" y="1381459"/>
            <a:chExt cx="6779110" cy="922735"/>
          </a:xfrm>
        </p:grpSpPr>
        <p:sp>
          <p:nvSpPr>
            <p:cNvPr id="8"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9" name="Straight Connector 8"/>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p:txBody>
          <a:bodyPr/>
          <a:lstStyle>
            <a:lvl1pPr>
              <a:defRPr/>
            </a:lvl1pPr>
          </a:lstStyle>
          <a:p>
            <a:pPr>
              <a:defRPr/>
            </a:pPr>
            <a:fld id="{7778406E-08DB-499E-9485-D5817CE41D85}" type="datetimeFigureOut">
              <a:rPr lang="en-US">
                <a:solidFill>
                  <a:srgbClr val="895D1D"/>
                </a:solidFill>
              </a:rPr>
              <a:pPr>
                <a:defRPr/>
              </a:pPr>
              <a:t>14-Nov-18</a:t>
            </a:fld>
            <a:endParaRPr lang="en-US">
              <a:solidFill>
                <a:srgbClr val="895D1D"/>
              </a:solidFill>
            </a:endParaRPr>
          </a:p>
        </p:txBody>
      </p:sp>
      <p:sp>
        <p:nvSpPr>
          <p:cNvPr id="12" name="Footer Placeholder 7"/>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3" name="Slide Number Placeholder 8"/>
          <p:cNvSpPr>
            <a:spLocks noGrp="1"/>
          </p:cNvSpPr>
          <p:nvPr>
            <p:ph type="sldNum" sz="quarter" idx="12"/>
          </p:nvPr>
        </p:nvSpPr>
        <p:spPr/>
        <p:txBody>
          <a:bodyPr/>
          <a:lstStyle>
            <a:lvl1pPr>
              <a:defRPr/>
            </a:lvl1pPr>
          </a:lstStyle>
          <a:p>
            <a:fld id="{B32E18EA-9A4B-4524-A34E-372CE3751B0A}"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5805151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7"/>
          <p:cNvGrpSpPr>
            <a:grpSpLocks/>
          </p:cNvGrpSpPr>
          <p:nvPr/>
        </p:nvGrpSpPr>
        <p:grpSpPr bwMode="auto">
          <a:xfrm>
            <a:off x="1564218" y="1392240"/>
            <a:ext cx="9038167" cy="923330"/>
            <a:chOff x="1172584" y="1381459"/>
            <a:chExt cx="6779110" cy="922735"/>
          </a:xfrm>
        </p:grpSpPr>
        <p:sp>
          <p:nvSpPr>
            <p:cNvPr id="4"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5" name="Straight Connector 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lvl1pPr>
              <a:defRPr/>
            </a:lvl1pPr>
          </a:lstStyle>
          <a:p>
            <a:pPr>
              <a:defRPr/>
            </a:pPr>
            <a:fld id="{228CCCD9-5B8C-41A5-9685-1FD3F0D8462B}" type="datetimeFigureOut">
              <a:rPr lang="en-US">
                <a:solidFill>
                  <a:srgbClr val="895D1D"/>
                </a:solidFill>
              </a:rPr>
              <a:pPr>
                <a:defRPr/>
              </a:pPr>
              <a:t>14-Nov-18</a:t>
            </a:fld>
            <a:endParaRPr lang="en-US">
              <a:solidFill>
                <a:srgbClr val="895D1D"/>
              </a:solidFill>
            </a:endParaRPr>
          </a:p>
        </p:txBody>
      </p:sp>
      <p:sp>
        <p:nvSpPr>
          <p:cNvPr id="8" name="Footer Placeholder 3"/>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9" name="Slide Number Placeholder 4"/>
          <p:cNvSpPr>
            <a:spLocks noGrp="1"/>
          </p:cNvSpPr>
          <p:nvPr>
            <p:ph type="sldNum" sz="quarter" idx="12"/>
          </p:nvPr>
        </p:nvSpPr>
        <p:spPr/>
        <p:txBody>
          <a:bodyPr/>
          <a:lstStyle>
            <a:lvl1pPr>
              <a:defRPr/>
            </a:lvl1pPr>
          </a:lstStyle>
          <a:p>
            <a:fld id="{12C2560F-07F1-4706-9E42-5118A5C62BB7}"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4159821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CBE8D6-9586-4BF5-967E-AEF7D1F26E05}" type="datetimeFigureOut">
              <a:rPr lang="en-US">
                <a:solidFill>
                  <a:srgbClr val="895D1D"/>
                </a:solidFill>
              </a:rPr>
              <a:pPr>
                <a:defRPr/>
              </a:pPr>
              <a:t>14-Nov-18</a:t>
            </a:fld>
            <a:endParaRPr lang="en-US">
              <a:solidFill>
                <a:srgbClr val="895D1D"/>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4" name="Slide Number Placeholder 5"/>
          <p:cNvSpPr>
            <a:spLocks noGrp="1"/>
          </p:cNvSpPr>
          <p:nvPr>
            <p:ph type="sldNum" sz="quarter" idx="12"/>
          </p:nvPr>
        </p:nvSpPr>
        <p:spPr/>
        <p:txBody>
          <a:bodyPr/>
          <a:lstStyle>
            <a:lvl1pPr>
              <a:defRPr/>
            </a:lvl1pPr>
          </a:lstStyle>
          <a:p>
            <a:fld id="{DA5CC4D3-E78F-498A-B88F-D45C6522A37F}"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78222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10DEA0B-407C-45C7-8F55-17901C5DF65E}" type="datetimeFigureOut">
              <a:rPr lang="en-US">
                <a:solidFill>
                  <a:srgbClr val="895D1D"/>
                </a:solidFill>
              </a:rPr>
              <a:pPr>
                <a:defRPr/>
              </a:pPr>
              <a:t>14-Nov-18</a:t>
            </a:fld>
            <a:endParaRPr lang="en-US">
              <a:solidFill>
                <a:srgbClr val="895D1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7" name="Slide Number Placeholder 5"/>
          <p:cNvSpPr>
            <a:spLocks noGrp="1"/>
          </p:cNvSpPr>
          <p:nvPr>
            <p:ph type="sldNum" sz="quarter" idx="12"/>
          </p:nvPr>
        </p:nvSpPr>
        <p:spPr/>
        <p:txBody>
          <a:bodyPr/>
          <a:lstStyle>
            <a:lvl1pPr>
              <a:defRPr/>
            </a:lvl1pPr>
          </a:lstStyle>
          <a:p>
            <a:fld id="{3EC5ECEF-558A-4B56-8DB9-23686423B9E5}"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850253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F303FB7-75B4-4CCB-A1C6-F07045EE70FA}" type="datetimeFigureOut">
              <a:rPr lang="en-US">
                <a:solidFill>
                  <a:srgbClr val="895D1D"/>
                </a:solidFill>
              </a:rPr>
              <a:pPr>
                <a:defRPr/>
              </a:pPr>
              <a:t>14-Nov-18</a:t>
            </a:fld>
            <a:endParaRPr lang="en-US">
              <a:solidFill>
                <a:srgbClr val="895D1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7" name="Slide Number Placeholder 5"/>
          <p:cNvSpPr>
            <a:spLocks noGrp="1"/>
          </p:cNvSpPr>
          <p:nvPr>
            <p:ph type="sldNum" sz="quarter" idx="12"/>
          </p:nvPr>
        </p:nvSpPr>
        <p:spPr/>
        <p:txBody>
          <a:bodyPr/>
          <a:lstStyle>
            <a:lvl1pPr>
              <a:defRPr/>
            </a:lvl1pPr>
          </a:lstStyle>
          <a:p>
            <a:fld id="{73536901-AC95-425B-9D82-AF2118BF0670}"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304851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7"/>
          <p:cNvGrpSpPr>
            <a:grpSpLocks/>
          </p:cNvGrpSpPr>
          <p:nvPr/>
        </p:nvGrpSpPr>
        <p:grpSpPr bwMode="auto">
          <a:xfrm>
            <a:off x="1564218" y="1392240"/>
            <a:ext cx="9038167" cy="923330"/>
            <a:chOff x="1172584" y="1381459"/>
            <a:chExt cx="6779110" cy="922735"/>
          </a:xfrm>
        </p:grpSpPr>
        <p:sp>
          <p:nvSpPr>
            <p:cNvPr id="5"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1A12B468-4C3D-4748-BEE0-18413D568F2E}"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DF39F4CF-B866-4A2D-AD2F-EE654491A639}"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867164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7"/>
          <p:cNvGrpSpPr>
            <a:grpSpLocks/>
          </p:cNvGrpSpPr>
          <p:nvPr/>
        </p:nvGrpSpPr>
        <p:grpSpPr bwMode="auto">
          <a:xfrm rot="5400000">
            <a:off x="6124838" y="2880817"/>
            <a:ext cx="5481637" cy="923330"/>
            <a:chOff x="1815339" y="1496504"/>
            <a:chExt cx="5480154" cy="693242"/>
          </a:xfrm>
        </p:grpSpPr>
        <p:sp>
          <p:nvSpPr>
            <p:cNvPr id="5" name="TextBox 8"/>
            <p:cNvSpPr txBox="1">
              <a:spLocks noChangeArrowheads="1"/>
            </p:cNvSpPr>
            <p:nvPr/>
          </p:nvSpPr>
          <p:spPr bwMode="auto">
            <a:xfrm>
              <a:off x="4147192" y="1496504"/>
              <a:ext cx="876926" cy="69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9022081" y="559399"/>
            <a:ext cx="2237591"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74ADAD43-1C66-4B22-A07B-B8D004AA5CE7}"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513883DC-74E7-4483-B9C8-A5C00246D68F}"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32548064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6" name="TextBox 5"/>
            <p:cNvSpPr txBox="1"/>
            <p:nvPr/>
          </p:nvSpPr>
          <p:spPr>
            <a:xfrm>
              <a:off x="4147073" y="1381459"/>
              <a:ext cx="657872" cy="923330"/>
            </a:xfrm>
            <a:prstGeom prst="rect">
              <a:avLst/>
            </a:prstGeom>
            <a:noFill/>
          </p:spPr>
          <p:txBody>
            <a:bodyPr wrap="none">
              <a:spAutoFit/>
            </a:bodyPr>
            <a:lstStyle/>
            <a:p>
              <a:pPr>
                <a:defRPr/>
              </a:pPr>
              <a:r>
                <a:rPr lang="en-US" sz="5400" dirty="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rPr>
                <a:t></a:t>
              </a:r>
            </a:p>
          </p:txBody>
        </p:sp>
        <p:cxnSp>
          <p:nvCxnSpPr>
            <p:cNvPr id="7" name="Straight Connector 6"/>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1B81C7D9-D766-40D2-A8F1-1DB7FD3F3376}" type="datetimeFigureOut">
              <a:rPr lang="en-US">
                <a:solidFill>
                  <a:srgbClr val="ECE9C6"/>
                </a:solidFill>
              </a:rPr>
              <a:pPr>
                <a:defRPr/>
              </a:pPr>
              <a:t>14-Nov-18</a:t>
            </a:fld>
            <a:endParaRPr lang="en-US">
              <a:solidFill>
                <a:srgbClr val="ECE9C6"/>
              </a:solidFill>
            </a:endParaRPr>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en-US">
              <a:solidFill>
                <a:srgbClr val="ECE9C6"/>
              </a:solidFill>
            </a:endParaRPr>
          </a:p>
        </p:txBody>
      </p:sp>
      <p:sp>
        <p:nvSpPr>
          <p:cNvPr id="11" name="Slide Number Placeholder 5"/>
          <p:cNvSpPr>
            <a:spLocks noGrp="1"/>
          </p:cNvSpPr>
          <p:nvPr>
            <p:ph type="sldNum" sz="quarter" idx="12"/>
          </p:nvPr>
        </p:nvSpPr>
        <p:spPr/>
        <p:txBody>
          <a:bodyPr/>
          <a:lstStyle>
            <a:lvl1pPr>
              <a:defRPr/>
            </a:lvl1pPr>
          </a:lstStyle>
          <a:p>
            <a:fld id="{45B915F5-EE76-4854-A999-6A9922065753}" type="slidenum">
              <a:rPr lang="en-US">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4177762336"/>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7"/>
          <p:cNvGrpSpPr>
            <a:grpSpLocks/>
          </p:cNvGrpSpPr>
          <p:nvPr/>
        </p:nvGrpSpPr>
        <p:grpSpPr bwMode="auto">
          <a:xfrm>
            <a:off x="1564218" y="1392240"/>
            <a:ext cx="9038167" cy="923330"/>
            <a:chOff x="1172584" y="1381459"/>
            <a:chExt cx="6779110" cy="922735"/>
          </a:xfrm>
        </p:grpSpPr>
        <p:sp>
          <p:nvSpPr>
            <p:cNvPr id="5"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8" name="Date Placeholder 3"/>
          <p:cNvSpPr>
            <a:spLocks noGrp="1"/>
          </p:cNvSpPr>
          <p:nvPr>
            <p:ph type="dt" sz="half" idx="10"/>
          </p:nvPr>
        </p:nvSpPr>
        <p:spPr/>
        <p:txBody>
          <a:bodyPr/>
          <a:lstStyle>
            <a:lvl1pPr>
              <a:defRPr/>
            </a:lvl1pPr>
          </a:lstStyle>
          <a:p>
            <a:pPr>
              <a:defRPr/>
            </a:pPr>
            <a:fld id="{9B82BC3F-C8DF-4BDD-9C7E-D720C401D4B7}"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DF17D7B6-8CE8-474A-8B4E-AA37E3F55AD9}"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31243122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7"/>
          <p:cNvGrpSpPr>
            <a:grpSpLocks/>
          </p:cNvGrpSpPr>
          <p:nvPr/>
        </p:nvGrpSpPr>
        <p:grpSpPr bwMode="auto">
          <a:xfrm>
            <a:off x="1564218" y="2887665"/>
            <a:ext cx="9038167" cy="923330"/>
            <a:chOff x="1172584" y="1381459"/>
            <a:chExt cx="6779110" cy="922735"/>
          </a:xfrm>
        </p:grpSpPr>
        <p:sp>
          <p:nvSpPr>
            <p:cNvPr id="6" name="TextBox 9"/>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20873BEC-3ACA-4D86-ACAF-155893EB748F}" type="datetimeFigureOut">
              <a:rPr lang="en-US">
                <a:solidFill>
                  <a:srgbClr val="895D1D"/>
                </a:solidFill>
              </a:rPr>
              <a:pPr>
                <a:defRPr/>
              </a:pPr>
              <a:t>14-Nov-18</a:t>
            </a:fld>
            <a:endParaRPr lang="en-US">
              <a:solidFill>
                <a:srgbClr val="895D1D"/>
              </a:solidFill>
            </a:endParaRPr>
          </a:p>
        </p:txBody>
      </p:sp>
      <p:sp>
        <p:nvSpPr>
          <p:cNvPr id="10"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1" name="Slide Number Placeholder 5"/>
          <p:cNvSpPr>
            <a:spLocks noGrp="1"/>
          </p:cNvSpPr>
          <p:nvPr>
            <p:ph type="sldNum" sz="quarter" idx="12"/>
          </p:nvPr>
        </p:nvSpPr>
        <p:spPr/>
        <p:txBody>
          <a:bodyPr/>
          <a:lstStyle>
            <a:lvl1pPr>
              <a:defRPr/>
            </a:lvl1pPr>
          </a:lstStyle>
          <a:p>
            <a:fld id="{7DB7A0F8-0DF9-4205-91E2-86237D4BE7DB}"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76351104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7"/>
          <p:cNvGrpSpPr>
            <a:grpSpLocks/>
          </p:cNvGrpSpPr>
          <p:nvPr/>
        </p:nvGrpSpPr>
        <p:grpSpPr bwMode="auto">
          <a:xfrm>
            <a:off x="1564218" y="1392240"/>
            <a:ext cx="9038167" cy="923330"/>
            <a:chOff x="1172584" y="1381459"/>
            <a:chExt cx="6779110" cy="922735"/>
          </a:xfrm>
        </p:grpSpPr>
        <p:sp>
          <p:nvSpPr>
            <p:cNvPr id="6"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8" name="Content Placeholder 7"/>
          <p:cNvSpPr>
            <a:spLocks noGrp="1"/>
          </p:cNvSpPr>
          <p:nvPr>
            <p:ph sz="quarter" idx="13"/>
          </p:nvPr>
        </p:nvSpPr>
        <p:spPr>
          <a:xfrm>
            <a:off x="914400"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6193535"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5"/>
          </p:nvPr>
        </p:nvSpPr>
        <p:spPr/>
        <p:txBody>
          <a:bodyPr/>
          <a:lstStyle>
            <a:lvl1pPr>
              <a:defRPr/>
            </a:lvl1pPr>
          </a:lstStyle>
          <a:p>
            <a:pPr>
              <a:defRPr/>
            </a:pPr>
            <a:fld id="{19E69815-AF92-4471-BD7B-B7CA5F09221D}" type="datetimeFigureOut">
              <a:rPr lang="en-US">
                <a:solidFill>
                  <a:srgbClr val="895D1D"/>
                </a:solidFill>
              </a:rPr>
              <a:pPr>
                <a:defRPr/>
              </a:pPr>
              <a:t>14-Nov-18</a:t>
            </a:fld>
            <a:endParaRPr lang="en-US">
              <a:solidFill>
                <a:srgbClr val="895D1D"/>
              </a:solidFill>
            </a:endParaRPr>
          </a:p>
        </p:txBody>
      </p:sp>
      <p:sp>
        <p:nvSpPr>
          <p:cNvPr id="13" name="Footer Placeholder 5"/>
          <p:cNvSpPr>
            <a:spLocks noGrp="1"/>
          </p:cNvSpPr>
          <p:nvPr>
            <p:ph type="ftr" sz="quarter" idx="16"/>
          </p:nvPr>
        </p:nvSpPr>
        <p:spPr/>
        <p:txBody>
          <a:bodyPr/>
          <a:lstStyle>
            <a:lvl1pPr>
              <a:defRPr/>
            </a:lvl1pPr>
          </a:lstStyle>
          <a:p>
            <a:pPr>
              <a:defRPr/>
            </a:pPr>
            <a:endParaRPr lang="en-US">
              <a:solidFill>
                <a:srgbClr val="895D1D"/>
              </a:solidFill>
            </a:endParaRPr>
          </a:p>
        </p:txBody>
      </p:sp>
      <p:sp>
        <p:nvSpPr>
          <p:cNvPr id="14" name="Slide Number Placeholder 6"/>
          <p:cNvSpPr>
            <a:spLocks noGrp="1"/>
          </p:cNvSpPr>
          <p:nvPr>
            <p:ph type="sldNum" sz="quarter" idx="17"/>
          </p:nvPr>
        </p:nvSpPr>
        <p:spPr/>
        <p:txBody>
          <a:bodyPr/>
          <a:lstStyle>
            <a:lvl1pPr>
              <a:defRPr/>
            </a:lvl1pPr>
          </a:lstStyle>
          <a:p>
            <a:fld id="{26D37C0F-4A8A-44AB-A4B7-4D36E09DF225}"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596524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7"/>
          <p:cNvGrpSpPr>
            <a:grpSpLocks/>
          </p:cNvGrpSpPr>
          <p:nvPr/>
        </p:nvGrpSpPr>
        <p:grpSpPr bwMode="auto">
          <a:xfrm>
            <a:off x="1564218" y="1392240"/>
            <a:ext cx="9038167" cy="923330"/>
            <a:chOff x="1172584" y="1381459"/>
            <a:chExt cx="6779110" cy="922735"/>
          </a:xfrm>
        </p:grpSpPr>
        <p:sp>
          <p:nvSpPr>
            <p:cNvPr id="8"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9" name="Straight Connector 8"/>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p:txBody>
          <a:bodyPr/>
          <a:lstStyle>
            <a:lvl1pPr>
              <a:defRPr/>
            </a:lvl1pPr>
          </a:lstStyle>
          <a:p>
            <a:pPr>
              <a:defRPr/>
            </a:pPr>
            <a:fld id="{7778406E-08DB-499E-9485-D5817CE41D85}" type="datetimeFigureOut">
              <a:rPr lang="en-US">
                <a:solidFill>
                  <a:srgbClr val="895D1D"/>
                </a:solidFill>
              </a:rPr>
              <a:pPr>
                <a:defRPr/>
              </a:pPr>
              <a:t>14-Nov-18</a:t>
            </a:fld>
            <a:endParaRPr lang="en-US">
              <a:solidFill>
                <a:srgbClr val="895D1D"/>
              </a:solidFill>
            </a:endParaRPr>
          </a:p>
        </p:txBody>
      </p:sp>
      <p:sp>
        <p:nvSpPr>
          <p:cNvPr id="12" name="Footer Placeholder 7"/>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3" name="Slide Number Placeholder 8"/>
          <p:cNvSpPr>
            <a:spLocks noGrp="1"/>
          </p:cNvSpPr>
          <p:nvPr>
            <p:ph type="sldNum" sz="quarter" idx="12"/>
          </p:nvPr>
        </p:nvSpPr>
        <p:spPr/>
        <p:txBody>
          <a:bodyPr/>
          <a:lstStyle>
            <a:lvl1pPr>
              <a:defRPr/>
            </a:lvl1pPr>
          </a:lstStyle>
          <a:p>
            <a:fld id="{B32E18EA-9A4B-4524-A34E-372CE3751B0A}"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3777008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7"/>
          <p:cNvGrpSpPr>
            <a:grpSpLocks/>
          </p:cNvGrpSpPr>
          <p:nvPr/>
        </p:nvGrpSpPr>
        <p:grpSpPr bwMode="auto">
          <a:xfrm>
            <a:off x="1564218" y="1392240"/>
            <a:ext cx="9038167" cy="923330"/>
            <a:chOff x="1172584" y="1381459"/>
            <a:chExt cx="6779110" cy="922735"/>
          </a:xfrm>
        </p:grpSpPr>
        <p:sp>
          <p:nvSpPr>
            <p:cNvPr id="4"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5" name="Straight Connector 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lvl1pPr>
              <a:defRPr/>
            </a:lvl1pPr>
          </a:lstStyle>
          <a:p>
            <a:pPr>
              <a:defRPr/>
            </a:pPr>
            <a:fld id="{228CCCD9-5B8C-41A5-9685-1FD3F0D8462B}" type="datetimeFigureOut">
              <a:rPr lang="en-US">
                <a:solidFill>
                  <a:srgbClr val="895D1D"/>
                </a:solidFill>
              </a:rPr>
              <a:pPr>
                <a:defRPr/>
              </a:pPr>
              <a:t>14-Nov-18</a:t>
            </a:fld>
            <a:endParaRPr lang="en-US">
              <a:solidFill>
                <a:srgbClr val="895D1D"/>
              </a:solidFill>
            </a:endParaRPr>
          </a:p>
        </p:txBody>
      </p:sp>
      <p:sp>
        <p:nvSpPr>
          <p:cNvPr id="8" name="Footer Placeholder 3"/>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9" name="Slide Number Placeholder 4"/>
          <p:cNvSpPr>
            <a:spLocks noGrp="1"/>
          </p:cNvSpPr>
          <p:nvPr>
            <p:ph type="sldNum" sz="quarter" idx="12"/>
          </p:nvPr>
        </p:nvSpPr>
        <p:spPr/>
        <p:txBody>
          <a:bodyPr/>
          <a:lstStyle>
            <a:lvl1pPr>
              <a:defRPr/>
            </a:lvl1pPr>
          </a:lstStyle>
          <a:p>
            <a:fld id="{12C2560F-07F1-4706-9E42-5118A5C62BB7}"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8269982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CBE8D6-9586-4BF5-967E-AEF7D1F26E05}" type="datetimeFigureOut">
              <a:rPr lang="en-US">
                <a:solidFill>
                  <a:srgbClr val="895D1D"/>
                </a:solidFill>
              </a:rPr>
              <a:pPr>
                <a:defRPr/>
              </a:pPr>
              <a:t>14-Nov-18</a:t>
            </a:fld>
            <a:endParaRPr lang="en-US">
              <a:solidFill>
                <a:srgbClr val="895D1D"/>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4" name="Slide Number Placeholder 5"/>
          <p:cNvSpPr>
            <a:spLocks noGrp="1"/>
          </p:cNvSpPr>
          <p:nvPr>
            <p:ph type="sldNum" sz="quarter" idx="12"/>
          </p:nvPr>
        </p:nvSpPr>
        <p:spPr/>
        <p:txBody>
          <a:bodyPr/>
          <a:lstStyle>
            <a:lvl1pPr>
              <a:defRPr/>
            </a:lvl1pPr>
          </a:lstStyle>
          <a:p>
            <a:fld id="{DA5CC4D3-E78F-498A-B88F-D45C6522A37F}"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0325555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10DEA0B-407C-45C7-8F55-17901C5DF65E}" type="datetimeFigureOut">
              <a:rPr lang="en-US">
                <a:solidFill>
                  <a:srgbClr val="895D1D"/>
                </a:solidFill>
              </a:rPr>
              <a:pPr>
                <a:defRPr/>
              </a:pPr>
              <a:t>14-Nov-18</a:t>
            </a:fld>
            <a:endParaRPr lang="en-US">
              <a:solidFill>
                <a:srgbClr val="895D1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7" name="Slide Number Placeholder 5"/>
          <p:cNvSpPr>
            <a:spLocks noGrp="1"/>
          </p:cNvSpPr>
          <p:nvPr>
            <p:ph type="sldNum" sz="quarter" idx="12"/>
          </p:nvPr>
        </p:nvSpPr>
        <p:spPr/>
        <p:txBody>
          <a:bodyPr/>
          <a:lstStyle>
            <a:lvl1pPr>
              <a:defRPr/>
            </a:lvl1pPr>
          </a:lstStyle>
          <a:p>
            <a:fld id="{3EC5ECEF-558A-4B56-8DB9-23686423B9E5}"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319142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F303FB7-75B4-4CCB-A1C6-F07045EE70FA}" type="datetimeFigureOut">
              <a:rPr lang="en-US">
                <a:solidFill>
                  <a:srgbClr val="895D1D"/>
                </a:solidFill>
              </a:rPr>
              <a:pPr>
                <a:defRPr/>
              </a:pPr>
              <a:t>14-Nov-18</a:t>
            </a:fld>
            <a:endParaRPr lang="en-US">
              <a:solidFill>
                <a:srgbClr val="895D1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7" name="Slide Number Placeholder 5"/>
          <p:cNvSpPr>
            <a:spLocks noGrp="1"/>
          </p:cNvSpPr>
          <p:nvPr>
            <p:ph type="sldNum" sz="quarter" idx="12"/>
          </p:nvPr>
        </p:nvSpPr>
        <p:spPr/>
        <p:txBody>
          <a:bodyPr/>
          <a:lstStyle>
            <a:lvl1pPr>
              <a:defRPr/>
            </a:lvl1pPr>
          </a:lstStyle>
          <a:p>
            <a:fld id="{73536901-AC95-425B-9D82-AF2118BF0670}"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6099495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7"/>
          <p:cNvGrpSpPr>
            <a:grpSpLocks/>
          </p:cNvGrpSpPr>
          <p:nvPr/>
        </p:nvGrpSpPr>
        <p:grpSpPr bwMode="auto">
          <a:xfrm>
            <a:off x="1564218" y="1392240"/>
            <a:ext cx="9038167" cy="923330"/>
            <a:chOff x="1172584" y="1381459"/>
            <a:chExt cx="6779110" cy="922735"/>
          </a:xfrm>
        </p:grpSpPr>
        <p:sp>
          <p:nvSpPr>
            <p:cNvPr id="5" name="TextBox 8"/>
            <p:cNvSpPr txBox="1">
              <a:spLocks noChangeArrowheads="1"/>
            </p:cNvSpPr>
            <p:nvPr/>
          </p:nvSpPr>
          <p:spPr bwMode="auto">
            <a:xfrm>
              <a:off x="4147073" y="1381459"/>
              <a:ext cx="657919"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1A12B468-4C3D-4748-BEE0-18413D568F2E}"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DF39F4CF-B866-4A2D-AD2F-EE654491A639}"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5474807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7"/>
          <p:cNvGrpSpPr>
            <a:grpSpLocks/>
          </p:cNvGrpSpPr>
          <p:nvPr/>
        </p:nvGrpSpPr>
        <p:grpSpPr bwMode="auto">
          <a:xfrm rot="5400000">
            <a:off x="6124838" y="2880817"/>
            <a:ext cx="5481637" cy="923330"/>
            <a:chOff x="1815339" y="1496504"/>
            <a:chExt cx="5480154" cy="693242"/>
          </a:xfrm>
        </p:grpSpPr>
        <p:sp>
          <p:nvSpPr>
            <p:cNvPr id="5" name="TextBox 8"/>
            <p:cNvSpPr txBox="1">
              <a:spLocks noChangeArrowheads="1"/>
            </p:cNvSpPr>
            <p:nvPr/>
          </p:nvSpPr>
          <p:spPr bwMode="auto">
            <a:xfrm>
              <a:off x="4147192" y="1496504"/>
              <a:ext cx="876926" cy="69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en-US" sz="5400" smtClean="0">
                  <a:solidFill>
                    <a:srgbClr val="DBA455"/>
                  </a:solidFill>
                  <a:latin typeface="Wingdings" panose="05000000000000000000" pitchFamily="2" charset="2"/>
                  <a:cs typeface="Arial" panose="020B0604020202020204" pitchFamily="34" charset="0"/>
                </a:rPr>
                <a:t></a:t>
              </a:r>
            </a:p>
          </p:txBody>
        </p:sp>
        <p:cxnSp>
          <p:nvCxnSpPr>
            <p:cNvPr id="6" name="Straight Connector 5"/>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9022081" y="559399"/>
            <a:ext cx="2237591"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74ADAD43-1C66-4B22-A07B-B8D004AA5CE7}" type="datetimeFigureOut">
              <a:rPr lang="en-US">
                <a:solidFill>
                  <a:srgbClr val="895D1D"/>
                </a:solidFill>
              </a:rPr>
              <a:pPr>
                <a:defRPr/>
              </a:pPr>
              <a:t>14-Nov-18</a:t>
            </a:fld>
            <a:endParaRPr lang="en-US">
              <a:solidFill>
                <a:srgbClr val="895D1D"/>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solidFill>
                <a:srgbClr val="895D1D"/>
              </a:solidFill>
            </a:endParaRPr>
          </a:p>
        </p:txBody>
      </p:sp>
      <p:sp>
        <p:nvSpPr>
          <p:cNvPr id="10" name="Slide Number Placeholder 5"/>
          <p:cNvSpPr>
            <a:spLocks noGrp="1"/>
          </p:cNvSpPr>
          <p:nvPr>
            <p:ph type="sldNum" sz="quarter" idx="12"/>
          </p:nvPr>
        </p:nvSpPr>
        <p:spPr/>
        <p:txBody>
          <a:bodyPr/>
          <a:lstStyle>
            <a:lvl1pPr>
              <a:defRPr/>
            </a:lvl1pPr>
          </a:lstStyle>
          <a:p>
            <a:fld id="{513883DC-74E7-4483-B9C8-A5C00246D68F}" type="slidenum">
              <a:rPr lang="en-US">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0835181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406401"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6" name="Rounded Rectangle 5"/>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5" name="Title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n-US" smtClean="0"/>
              <a:t>Click to edit Master title style</a:t>
            </a:r>
            <a:endParaRPr lang="en-US"/>
          </a:p>
        </p:txBody>
      </p:sp>
      <p:sp>
        <p:nvSpPr>
          <p:cNvPr id="20" name="Subtitle 19"/>
          <p:cNvSpPr>
            <a:spLocks noGrp="1"/>
          </p:cNvSpPr>
          <p:nvPr>
            <p:ph type="subTitle" idx="1"/>
          </p:nvPr>
        </p:nvSpPr>
        <p:spPr>
          <a:xfrm>
            <a:off x="963168" y="3685032"/>
            <a:ext cx="103632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7" name="Date Placeholder 18"/>
          <p:cNvSpPr>
            <a:spLocks noGrp="1"/>
          </p:cNvSpPr>
          <p:nvPr>
            <p:ph type="dt" sz="half" idx="10"/>
          </p:nvPr>
        </p:nvSpPr>
        <p:spPr/>
        <p:txBody>
          <a:bodyPr/>
          <a:lstStyle>
            <a:lvl1pPr>
              <a:defRPr/>
            </a:lvl1pPr>
            <a:extLst/>
          </a:lstStyle>
          <a:p>
            <a:pPr>
              <a:defRPr/>
            </a:pPr>
            <a:fld id="{8F1F9FA5-D75B-4D9C-AE1F-27ED45BD793C}" type="datetimeFigureOut">
              <a:rPr lang="en-US">
                <a:solidFill>
                  <a:srgbClr val="E3DED1">
                    <a:shade val="50000"/>
                  </a:srgbClr>
                </a:solidFill>
              </a:rPr>
              <a:pPr>
                <a:defRPr/>
              </a:pPr>
              <a:t>14-Nov-18</a:t>
            </a:fld>
            <a:endParaRPr lang="en-US">
              <a:solidFill>
                <a:srgbClr val="E3DED1">
                  <a:shade val="50000"/>
                </a:srgbClr>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9" name="Slide Number Placeholder 10"/>
          <p:cNvSpPr>
            <a:spLocks noGrp="1"/>
          </p:cNvSpPr>
          <p:nvPr>
            <p:ph type="sldNum" sz="quarter" idx="12"/>
          </p:nvPr>
        </p:nvSpPr>
        <p:spPr/>
        <p:txBody>
          <a:bodyPr/>
          <a:lstStyle>
            <a:lvl1pPr>
              <a:defRPr/>
            </a:lvl1pPr>
          </a:lstStyle>
          <a:p>
            <a:fld id="{7AFF708B-D23B-401D-9C59-0A2CEBAC3D63}" type="slidenum">
              <a:rPr lang="en-US"/>
              <a:pPr/>
              <a:t>‹#›</a:t>
            </a:fld>
            <a:endParaRPr lang="en-US"/>
          </a:p>
        </p:txBody>
      </p:sp>
    </p:spTree>
    <p:extLst>
      <p:ext uri="{BB962C8B-B14F-4D97-AF65-F5344CB8AC3E}">
        <p14:creationId xmlns:p14="http://schemas.microsoft.com/office/powerpoint/2010/main" val="38963526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a:xfrm>
            <a:off x="670560" y="530352"/>
            <a:ext cx="10911840" cy="4187952"/>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F223273F-5F90-41CE-A3E6-E98C71B32A5E}" type="datetimeFigureOut">
              <a:rPr lang="en-US">
                <a:solidFill>
                  <a:srgbClr val="E3DED1">
                    <a:shade val="50000"/>
                  </a:srgbClr>
                </a:solidFill>
              </a:rPr>
              <a:pPr>
                <a:defRPr/>
              </a:pPr>
              <a:t>14-Nov-18</a:t>
            </a:fld>
            <a:endParaRPr lang="en-US">
              <a:solidFill>
                <a:srgbClr val="E3DED1">
                  <a:shade val="50000"/>
                </a:srgbClr>
              </a:solidFill>
            </a:endParaRPr>
          </a:p>
        </p:txBody>
      </p:sp>
      <p:sp>
        <p:nvSpPr>
          <p:cNvPr id="5"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Slide Number Placeholder 4"/>
          <p:cNvSpPr>
            <a:spLocks noGrp="1"/>
          </p:cNvSpPr>
          <p:nvPr>
            <p:ph type="sldNum" sz="quarter" idx="12"/>
          </p:nvPr>
        </p:nvSpPr>
        <p:spPr/>
        <p:txBody>
          <a:bodyPr/>
          <a:lstStyle>
            <a:lvl1pPr>
              <a:defRPr/>
            </a:lvl1pPr>
          </a:lstStyle>
          <a:p>
            <a:fld id="{DD3A5B65-0264-4042-888B-1A307E4B9F78}" type="slidenum">
              <a:rPr lang="en-US"/>
              <a:pPr/>
              <a:t>‹#›</a:t>
            </a:fld>
            <a:endParaRPr lang="en-US"/>
          </a:p>
        </p:txBody>
      </p:sp>
    </p:spTree>
    <p:extLst>
      <p:ext uri="{BB962C8B-B14F-4D97-AF65-F5344CB8AC3E}">
        <p14:creationId xmlns:p14="http://schemas.microsoft.com/office/powerpoint/2010/main" val="32443871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406401"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5" name="Rounded Rectangle 4"/>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2" name="Title 1"/>
          <p:cNvSpPr>
            <a:spLocks noGrp="1"/>
          </p:cNvSpPr>
          <p:nvPr>
            <p:ph type="title"/>
          </p:nvPr>
        </p:nvSpPr>
        <p:spPr>
          <a:xfrm>
            <a:off x="624459" y="4928616"/>
            <a:ext cx="10911840" cy="676656"/>
          </a:xfrm>
        </p:spPr>
        <p:txBody>
          <a:bodyPr lIns="91440" bIns="0"/>
          <a:lstStyle>
            <a:lvl1pPr algn="l">
              <a:buNone/>
              <a:defRPr sz="3600" b="0" cap="none" baseline="0">
                <a:solidFill>
                  <a:schemeClr val="bg2">
                    <a:shade val="25000"/>
                  </a:schemeClr>
                </a:solidFill>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624459" y="5624484"/>
            <a:ext cx="1091184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CC19BC63-2573-49FD-9903-18F3F0AC1F6D}" type="datetimeFigureOut">
              <a:rPr lang="en-US">
                <a:solidFill>
                  <a:srgbClr val="E3DED1">
                    <a:shade val="50000"/>
                  </a:srgbClr>
                </a:solidFill>
              </a:rPr>
              <a:pPr>
                <a:defRPr/>
              </a:pPr>
              <a:t>14-Nov-18</a:t>
            </a:fld>
            <a:endParaRPr lang="en-US">
              <a:solidFill>
                <a:srgbClr val="E3DED1">
                  <a:shade val="50000"/>
                </a:srgbClr>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8" name="Slide Number Placeholder 5"/>
          <p:cNvSpPr>
            <a:spLocks noGrp="1"/>
          </p:cNvSpPr>
          <p:nvPr>
            <p:ph type="sldNum" sz="quarter" idx="12"/>
          </p:nvPr>
        </p:nvSpPr>
        <p:spPr/>
        <p:txBody>
          <a:bodyPr/>
          <a:lstStyle>
            <a:lvl1pPr>
              <a:defRPr/>
            </a:lvl1pPr>
          </a:lstStyle>
          <a:p>
            <a:fld id="{125F3B18-40C0-4B1A-80A2-A3DF076A61A8}" type="slidenum">
              <a:rPr lang="en-US"/>
              <a:pPr/>
              <a:t>‹#›</a:t>
            </a:fld>
            <a:endParaRPr lang="en-US"/>
          </a:p>
        </p:txBody>
      </p:sp>
    </p:spTree>
    <p:extLst>
      <p:ext uri="{BB962C8B-B14F-4D97-AF65-F5344CB8AC3E}">
        <p14:creationId xmlns:p14="http://schemas.microsoft.com/office/powerpoint/2010/main" val="27764789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A2728C13-B249-400B-8CF3-A156392BEA31}" type="datetimeFigureOut">
              <a:rPr lang="en-US">
                <a:solidFill>
                  <a:srgbClr val="E3DED1">
                    <a:shade val="50000"/>
                  </a:srgbClr>
                </a:solidFill>
              </a:rPr>
              <a:pPr>
                <a:defRPr/>
              </a:pPr>
              <a:t>14-Nov-18</a:t>
            </a:fld>
            <a:endParaRPr lang="en-US">
              <a:solidFill>
                <a:srgbClr val="E3DED1">
                  <a:shade val="50000"/>
                </a:srgbClr>
              </a:solidFill>
            </a:endParaRPr>
          </a:p>
        </p:txBody>
      </p:sp>
      <p:sp>
        <p:nvSpPr>
          <p:cNvPr id="6"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7" name="Slide Number Placeholder 4"/>
          <p:cNvSpPr>
            <a:spLocks noGrp="1"/>
          </p:cNvSpPr>
          <p:nvPr>
            <p:ph type="sldNum" sz="quarter" idx="12"/>
          </p:nvPr>
        </p:nvSpPr>
        <p:spPr/>
        <p:txBody>
          <a:bodyPr/>
          <a:lstStyle>
            <a:lvl1pPr>
              <a:defRPr/>
            </a:lvl1pPr>
          </a:lstStyle>
          <a:p>
            <a:fld id="{00BD9E28-7E52-4035-B642-B5B6B628D026}" type="slidenum">
              <a:rPr lang="en-US"/>
              <a:pPr/>
              <a:t>‹#›</a:t>
            </a:fld>
            <a:endParaRPr lang="en-US"/>
          </a:p>
        </p:txBody>
      </p:sp>
    </p:spTree>
    <p:extLst>
      <p:ext uri="{BB962C8B-B14F-4D97-AF65-F5344CB8AC3E}">
        <p14:creationId xmlns:p14="http://schemas.microsoft.com/office/powerpoint/2010/main" val="1306577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lvl1pPr>
              <a:defRPr b="1"/>
            </a:lvl1pPr>
            <a:extLst/>
          </a:lstStyle>
          <a:p>
            <a:r>
              <a:rPr lang="en-US" smtClean="0"/>
              <a:t>Click to edit Master title style</a:t>
            </a:r>
            <a:endParaRPr lang="en-US"/>
          </a:p>
        </p:txBody>
      </p:sp>
      <p:sp>
        <p:nvSpPr>
          <p:cNvPr id="3" name="Text Placeholder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809632" y="1447800"/>
            <a:ext cx="524256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202892" y="1447800"/>
            <a:ext cx="524256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D80AA08E-320B-4958-B9AE-DA459EC4EAA0}" type="datetimeFigureOut">
              <a:rPr lang="en-US">
                <a:solidFill>
                  <a:srgbClr val="E3DED1">
                    <a:shade val="50000"/>
                  </a:srgbClr>
                </a:solidFill>
              </a:rPr>
              <a:pPr>
                <a:defRPr/>
              </a:pPr>
              <a:t>14-Nov-18</a:t>
            </a:fld>
            <a:endParaRPr lang="en-US">
              <a:solidFill>
                <a:srgbClr val="E3DED1">
                  <a:shade val="50000"/>
                </a:srgbClr>
              </a:solidFill>
            </a:endParaRPr>
          </a:p>
        </p:txBody>
      </p:sp>
      <p:sp>
        <p:nvSpPr>
          <p:cNvPr id="8"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9" name="Slide Number Placeholder 4"/>
          <p:cNvSpPr>
            <a:spLocks noGrp="1"/>
          </p:cNvSpPr>
          <p:nvPr>
            <p:ph type="sldNum" sz="quarter" idx="12"/>
          </p:nvPr>
        </p:nvSpPr>
        <p:spPr/>
        <p:txBody>
          <a:bodyPr/>
          <a:lstStyle>
            <a:lvl1pPr>
              <a:defRPr/>
            </a:lvl1pPr>
          </a:lstStyle>
          <a:p>
            <a:fld id="{6F622581-BD5F-4FFE-AE16-DC7B4A2C27A3}" type="slidenum">
              <a:rPr lang="en-US"/>
              <a:pPr/>
              <a:t>‹#›</a:t>
            </a:fld>
            <a:endParaRPr lang="en-US"/>
          </a:p>
        </p:txBody>
      </p:sp>
    </p:spTree>
    <p:extLst>
      <p:ext uri="{BB962C8B-B14F-4D97-AF65-F5344CB8AC3E}">
        <p14:creationId xmlns:p14="http://schemas.microsoft.com/office/powerpoint/2010/main" val="28163487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CC132C95-261D-4605-9FDB-27B40AFC49B1}" type="datetimeFigureOut">
              <a:rPr lang="en-US">
                <a:solidFill>
                  <a:srgbClr val="E3DED1">
                    <a:shade val="50000"/>
                  </a:srgbClr>
                </a:solidFill>
              </a:rPr>
              <a:pPr>
                <a:defRPr/>
              </a:pPr>
              <a:t>14-Nov-18</a:t>
            </a:fld>
            <a:endParaRPr lang="en-US">
              <a:solidFill>
                <a:srgbClr val="E3DED1">
                  <a:shade val="50000"/>
                </a:srgbClr>
              </a:solidFill>
            </a:endParaRPr>
          </a:p>
        </p:txBody>
      </p:sp>
      <p:sp>
        <p:nvSpPr>
          <p:cNvPr id="4"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5" name="Slide Number Placeholder 4"/>
          <p:cNvSpPr>
            <a:spLocks noGrp="1"/>
          </p:cNvSpPr>
          <p:nvPr>
            <p:ph type="sldNum" sz="quarter" idx="12"/>
          </p:nvPr>
        </p:nvSpPr>
        <p:spPr/>
        <p:txBody>
          <a:bodyPr/>
          <a:lstStyle>
            <a:lvl1pPr>
              <a:defRPr/>
            </a:lvl1pPr>
          </a:lstStyle>
          <a:p>
            <a:fld id="{9549AC16-7E05-4C01-9BE2-DAD2F63498AF}" type="slidenum">
              <a:rPr lang="en-US"/>
              <a:pPr/>
              <a:t>‹#›</a:t>
            </a:fld>
            <a:endParaRPr lang="en-US"/>
          </a:p>
        </p:txBody>
      </p:sp>
    </p:spTree>
    <p:extLst>
      <p:ext uri="{BB962C8B-B14F-4D97-AF65-F5344CB8AC3E}">
        <p14:creationId xmlns:p14="http://schemas.microsoft.com/office/powerpoint/2010/main" val="5277941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406401"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3" name="Date Placeholder 1"/>
          <p:cNvSpPr>
            <a:spLocks noGrp="1"/>
          </p:cNvSpPr>
          <p:nvPr>
            <p:ph type="dt" sz="half" idx="10"/>
          </p:nvPr>
        </p:nvSpPr>
        <p:spPr/>
        <p:txBody>
          <a:bodyPr/>
          <a:lstStyle>
            <a:lvl1pPr>
              <a:defRPr/>
            </a:lvl1pPr>
            <a:extLst/>
          </a:lstStyle>
          <a:p>
            <a:pPr>
              <a:defRPr/>
            </a:pPr>
            <a:fld id="{29EA69D6-50A1-45FE-BC37-6A0C3EEAECE3}" type="datetimeFigureOut">
              <a:rPr lang="en-US">
                <a:solidFill>
                  <a:srgbClr val="E3DED1">
                    <a:shade val="50000"/>
                  </a:srgbClr>
                </a:solidFill>
              </a:rPr>
              <a:pPr>
                <a:defRPr/>
              </a:pPr>
              <a:t>14-Nov-18</a:t>
            </a:fld>
            <a:endParaRPr lang="en-US">
              <a:solidFill>
                <a:srgbClr val="E3DED1">
                  <a:shade val="50000"/>
                </a:srgbClr>
              </a:solidFill>
            </a:endParaRPr>
          </a:p>
        </p:txBody>
      </p:sp>
      <p:sp>
        <p:nvSpPr>
          <p:cNvPr id="4" name="Footer Placeholder 2"/>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5" name="Slide Number Placeholder 3"/>
          <p:cNvSpPr>
            <a:spLocks noGrp="1"/>
          </p:cNvSpPr>
          <p:nvPr>
            <p:ph type="sldNum" sz="quarter" idx="12"/>
          </p:nvPr>
        </p:nvSpPr>
        <p:spPr/>
        <p:txBody>
          <a:bodyPr/>
          <a:lstStyle>
            <a:lvl1pPr>
              <a:defRPr/>
            </a:lvl1pPr>
          </a:lstStyle>
          <a:p>
            <a:fld id="{D1B15AA5-4391-43A7-A7CC-B58EFD507FAE}" type="slidenum">
              <a:rPr lang="en-US"/>
              <a:pPr/>
              <a:t>‹#›</a:t>
            </a:fld>
            <a:endParaRPr lang="en-US"/>
          </a:p>
        </p:txBody>
      </p:sp>
    </p:spTree>
    <p:extLst>
      <p:ext uri="{BB962C8B-B14F-4D97-AF65-F5344CB8AC3E}">
        <p14:creationId xmlns:p14="http://schemas.microsoft.com/office/powerpoint/2010/main" val="30567775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85045" y="533400"/>
            <a:ext cx="3962400" cy="914400"/>
          </a:xfrm>
        </p:spPr>
        <p:txBody>
          <a:bodyPr/>
          <a:lstStyle>
            <a:lvl1pPr algn="l">
              <a:buNone/>
              <a:defRPr sz="2200" b="1">
                <a:solidFill>
                  <a:schemeClr val="accent1"/>
                </a:solidFill>
              </a:defRPr>
            </a:lvl1pPr>
            <a:extLst/>
          </a:lstStyle>
          <a:p>
            <a:r>
              <a:rPr lang="en-US" smtClean="0"/>
              <a:t>Click to edit Master title style</a:t>
            </a:r>
            <a:endParaRPr lang="en-US"/>
          </a:p>
        </p:txBody>
      </p:sp>
      <p:sp>
        <p:nvSpPr>
          <p:cNvPr id="3" name="Text Placeholder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71901487-6C02-4025-B92F-1F9465452CC0}" type="datetimeFigureOut">
              <a:rPr lang="en-US">
                <a:solidFill>
                  <a:srgbClr val="E3DED1">
                    <a:shade val="50000"/>
                  </a:srgbClr>
                </a:solidFill>
              </a:rPr>
              <a:pPr>
                <a:defRPr/>
              </a:pPr>
              <a:t>14-Nov-18</a:t>
            </a:fld>
            <a:endParaRPr lang="en-US">
              <a:solidFill>
                <a:srgbClr val="E3DED1">
                  <a:shade val="50000"/>
                </a:srgbClr>
              </a:solidFill>
            </a:endParaRPr>
          </a:p>
        </p:txBody>
      </p:sp>
      <p:sp>
        <p:nvSpPr>
          <p:cNvPr id="6"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7" name="Slide Number Placeholder 4"/>
          <p:cNvSpPr>
            <a:spLocks noGrp="1"/>
          </p:cNvSpPr>
          <p:nvPr>
            <p:ph type="sldNum" sz="quarter" idx="12"/>
          </p:nvPr>
        </p:nvSpPr>
        <p:spPr/>
        <p:txBody>
          <a:bodyPr/>
          <a:lstStyle>
            <a:lvl1pPr>
              <a:defRPr/>
            </a:lvl1pPr>
          </a:lstStyle>
          <a:p>
            <a:fld id="{1F401FD1-3084-44C8-BBE4-7D6C0EE91815}" type="slidenum">
              <a:rPr lang="en-US"/>
              <a:pPr/>
              <a:t>‹#›</a:t>
            </a:fld>
            <a:endParaRPr lang="en-US"/>
          </a:p>
        </p:txBody>
      </p:sp>
    </p:spTree>
    <p:extLst>
      <p:ext uri="{BB962C8B-B14F-4D97-AF65-F5344CB8AC3E}">
        <p14:creationId xmlns:p14="http://schemas.microsoft.com/office/powerpoint/2010/main" val="39398178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406401"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6" name="Round Single Corner Rectangle 5"/>
          <p:cNvSpPr/>
          <p:nvPr/>
        </p:nvSpPr>
        <p:spPr>
          <a:xfrm>
            <a:off x="8534400" y="433388"/>
            <a:ext cx="30988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2" name="Title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lang="en-US" smtClean="0"/>
              <a:t>Click to edit Master title style</a:t>
            </a:r>
            <a:endParaRPr lang="en-US"/>
          </a:p>
        </p:txBody>
      </p:sp>
      <p:sp>
        <p:nvSpPr>
          <p:cNvPr id="4" name="Text Placeholder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extLst/>
          </a:lstStyle>
          <a:p>
            <a:pPr>
              <a:defRPr/>
            </a:pPr>
            <a:fld id="{5ADEEF60-2D01-4E6B-95DB-942BF94914F9}" type="datetimeFigureOut">
              <a:rPr lang="en-US">
                <a:solidFill>
                  <a:srgbClr val="E3DED1">
                    <a:shade val="50000"/>
                  </a:srgbClr>
                </a:solidFill>
              </a:rPr>
              <a:pPr>
                <a:defRPr/>
              </a:pPr>
              <a:t>14-Nov-18</a:t>
            </a:fld>
            <a:endParaRPr lang="en-US">
              <a:solidFill>
                <a:srgbClr val="E3DED1">
                  <a:shade val="50000"/>
                </a:srgbClr>
              </a:solidFill>
            </a:endParaRPr>
          </a:p>
        </p:txBody>
      </p:sp>
      <p:sp>
        <p:nvSpPr>
          <p:cNvPr id="8" name="Footer Placeholder 5"/>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9" name="Slide Number Placeholder 6"/>
          <p:cNvSpPr>
            <a:spLocks noGrp="1"/>
          </p:cNvSpPr>
          <p:nvPr>
            <p:ph type="sldNum" sz="quarter" idx="12"/>
          </p:nvPr>
        </p:nvSpPr>
        <p:spPr/>
        <p:txBody>
          <a:bodyPr/>
          <a:lstStyle>
            <a:lvl1pPr>
              <a:defRPr/>
            </a:lvl1pPr>
          </a:lstStyle>
          <a:p>
            <a:fld id="{102A3351-9175-4CAD-BAD3-F8FF35D9D09F}" type="slidenum">
              <a:rPr lang="en-US"/>
              <a:pPr/>
              <a:t>‹#›</a:t>
            </a:fld>
            <a:endParaRPr lang="en-US"/>
          </a:p>
        </p:txBody>
      </p:sp>
    </p:spTree>
    <p:extLst>
      <p:ext uri="{BB962C8B-B14F-4D97-AF65-F5344CB8AC3E}">
        <p14:creationId xmlns:p14="http://schemas.microsoft.com/office/powerpoint/2010/main" val="21376764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70560" y="530352"/>
            <a:ext cx="10911840" cy="4187952"/>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DE4AA24F-8B4A-4BF7-B0A3-07A81EEAED48}" type="datetimeFigureOut">
              <a:rPr lang="en-US">
                <a:solidFill>
                  <a:srgbClr val="E3DED1">
                    <a:shade val="50000"/>
                  </a:srgbClr>
                </a:solidFill>
              </a:rPr>
              <a:pPr>
                <a:defRPr/>
              </a:pPr>
              <a:t>14-Nov-18</a:t>
            </a:fld>
            <a:endParaRPr lang="en-US">
              <a:solidFill>
                <a:srgbClr val="E3DED1">
                  <a:shade val="50000"/>
                </a:srgbClr>
              </a:solidFill>
            </a:endParaRPr>
          </a:p>
        </p:txBody>
      </p:sp>
      <p:sp>
        <p:nvSpPr>
          <p:cNvPr id="5"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Slide Number Placeholder 4"/>
          <p:cNvSpPr>
            <a:spLocks noGrp="1"/>
          </p:cNvSpPr>
          <p:nvPr>
            <p:ph type="sldNum" sz="quarter" idx="12"/>
          </p:nvPr>
        </p:nvSpPr>
        <p:spPr/>
        <p:txBody>
          <a:bodyPr/>
          <a:lstStyle>
            <a:lvl1pPr>
              <a:defRPr/>
            </a:lvl1pPr>
          </a:lstStyle>
          <a:p>
            <a:fld id="{206A52F4-0490-4511-95F8-F98233680065}" type="slidenum">
              <a:rPr lang="en-US"/>
              <a:pPr/>
              <a:t>‹#›</a:t>
            </a:fld>
            <a:endParaRPr lang="en-US"/>
          </a:p>
        </p:txBody>
      </p:sp>
    </p:spTree>
    <p:extLst>
      <p:ext uri="{BB962C8B-B14F-4D97-AF65-F5344CB8AC3E}">
        <p14:creationId xmlns:p14="http://schemas.microsoft.com/office/powerpoint/2010/main" val="6263252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5"/>
            <a:ext cx="2641600" cy="5257799"/>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711200" y="533403"/>
            <a:ext cx="7924800" cy="525780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C5A862EB-644C-419E-A91D-2B9AD52F65DE}" type="datetimeFigureOut">
              <a:rPr lang="en-US">
                <a:solidFill>
                  <a:srgbClr val="E3DED1">
                    <a:shade val="50000"/>
                  </a:srgbClr>
                </a:solidFill>
              </a:rPr>
              <a:pPr>
                <a:defRPr/>
              </a:pPr>
              <a:t>14-Nov-18</a:t>
            </a:fld>
            <a:endParaRPr lang="en-US">
              <a:solidFill>
                <a:srgbClr val="E3DED1">
                  <a:shade val="50000"/>
                </a:srgbClr>
              </a:solidFill>
            </a:endParaRPr>
          </a:p>
        </p:txBody>
      </p:sp>
      <p:sp>
        <p:nvSpPr>
          <p:cNvPr id="5" name="Footer Placeholder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Slide Number Placeholder 4"/>
          <p:cNvSpPr>
            <a:spLocks noGrp="1"/>
          </p:cNvSpPr>
          <p:nvPr>
            <p:ph type="sldNum" sz="quarter" idx="12"/>
          </p:nvPr>
        </p:nvSpPr>
        <p:spPr/>
        <p:txBody>
          <a:bodyPr/>
          <a:lstStyle>
            <a:lvl1pPr>
              <a:defRPr/>
            </a:lvl1pPr>
          </a:lstStyle>
          <a:p>
            <a:fld id="{96AC6FAC-5E8A-4465-982B-3672D8C34E89}" type="slidenum">
              <a:rPr lang="en-US"/>
              <a:pPr/>
              <a:t>‹#›</a:t>
            </a:fld>
            <a:endParaRPr lang="en-US"/>
          </a:p>
        </p:txBody>
      </p:sp>
    </p:spTree>
    <p:extLst>
      <p:ext uri="{BB962C8B-B14F-4D97-AF65-F5344CB8AC3E}">
        <p14:creationId xmlns:p14="http://schemas.microsoft.com/office/powerpoint/2010/main" val="3600356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0A4D1C-1671-43DE-8E81-3737370FE01F}" type="datetimeFigureOut">
              <a:rPr lang="en-US" smtClean="0"/>
              <a:t>14-Nov-18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F0595-9F77-4FD1-9FC0-FF5F6A945FB5}" type="slidenum">
              <a:rPr lang="en-US" smtClean="0"/>
              <a:t>‹#›</a:t>
            </a:fld>
            <a:endParaRPr lang="en-US"/>
          </a:p>
        </p:txBody>
      </p:sp>
    </p:spTree>
    <p:extLst>
      <p:ext uri="{BB962C8B-B14F-4D97-AF65-F5344CB8AC3E}">
        <p14:creationId xmlns:p14="http://schemas.microsoft.com/office/powerpoint/2010/main" val="3313970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solidFill>
                <a:prstClr val="white"/>
              </a:solidFill>
            </a:endParaRPr>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solidFill>
                <a:prstClr val="white"/>
              </a:solidFill>
            </a:endParaRPr>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solidFill>
                <a:prstClr val="white"/>
              </a:solidFill>
            </a:endParaRPr>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8EA4765F-2C9A-405F-B880-D3BEDC150E5F}" type="datetimeFigureOut">
              <a:rPr lang="id-ID" smtClean="0">
                <a:solidFill>
                  <a:srgbClr val="009DD9"/>
                </a:solidFill>
              </a:rPr>
              <a:pPr/>
              <a:t>14/11/2018</a:t>
            </a:fld>
            <a:endParaRPr lang="id-ID">
              <a:solidFill>
                <a:srgbClr val="009DD9"/>
              </a:solidFill>
            </a:endParaRPr>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id-ID">
              <a:solidFill>
                <a:srgbClr val="009DD9"/>
              </a:solidFill>
            </a:endParaRPr>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2F4CC2BD-9E9F-4D3E-8BC2-FF3B0BF1EB03}" type="slidenum">
              <a:rPr lang="id-ID" smtClean="0"/>
              <a:pPr/>
              <a:t>‹#›</a:t>
            </a:fld>
            <a:endParaRPr lang="id-ID"/>
          </a:p>
        </p:txBody>
      </p:sp>
    </p:spTree>
    <p:extLst>
      <p:ext uri="{BB962C8B-B14F-4D97-AF65-F5344CB8AC3E}">
        <p14:creationId xmlns:p14="http://schemas.microsoft.com/office/powerpoint/2010/main" val="3685810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1029" name="Title Placeholder 1"/>
          <p:cNvSpPr>
            <a:spLocks noGrp="1"/>
          </p:cNvSpPr>
          <p:nvPr>
            <p:ph type="title"/>
          </p:nvPr>
        </p:nvSpPr>
        <p:spPr bwMode="auto">
          <a:xfrm>
            <a:off x="918634" y="569913"/>
            <a:ext cx="10342033"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Text Placeholder 2"/>
          <p:cNvSpPr>
            <a:spLocks noGrp="1"/>
          </p:cNvSpPr>
          <p:nvPr>
            <p:ph type="body" idx="1"/>
          </p:nvPr>
        </p:nvSpPr>
        <p:spPr bwMode="auto">
          <a:xfrm>
            <a:off x="931334" y="2247901"/>
            <a:ext cx="10329333"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80484" y="6161089"/>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A0CF78FC-AFDE-466C-8068-704093E3986C}" type="datetimeFigureOut">
              <a:rPr lang="en-US">
                <a:solidFill>
                  <a:srgbClr val="895D1D"/>
                </a:solidFill>
              </a:rPr>
              <a:pPr>
                <a:defRPr/>
              </a:pPr>
              <a:t>14-Nov-18</a:t>
            </a:fld>
            <a:endParaRPr lang="en-US">
              <a:solidFill>
                <a:srgbClr val="895D1D"/>
              </a:solidFill>
            </a:endParaRPr>
          </a:p>
        </p:txBody>
      </p:sp>
      <p:sp>
        <p:nvSpPr>
          <p:cNvPr id="5" name="Footer Placeholder 4"/>
          <p:cNvSpPr>
            <a:spLocks noGrp="1"/>
          </p:cNvSpPr>
          <p:nvPr>
            <p:ph type="ftr" sz="quarter" idx="3"/>
          </p:nvPr>
        </p:nvSpPr>
        <p:spPr>
          <a:xfrm>
            <a:off x="4165600" y="616108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endParaRPr lang="en-US">
              <a:solidFill>
                <a:srgbClr val="895D1D"/>
              </a:solidFill>
            </a:endParaRPr>
          </a:p>
        </p:txBody>
      </p:sp>
      <p:sp>
        <p:nvSpPr>
          <p:cNvPr id="6" name="Slide Number Placeholder 5"/>
          <p:cNvSpPr>
            <a:spLocks noGrp="1"/>
          </p:cNvSpPr>
          <p:nvPr>
            <p:ph type="sldNum" sz="quarter" idx="4"/>
          </p:nvPr>
        </p:nvSpPr>
        <p:spPr>
          <a:xfrm>
            <a:off x="8851900" y="616108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tx2"/>
                </a:solidFill>
              </a:defRPr>
            </a:lvl1pPr>
          </a:lstStyle>
          <a:p>
            <a:pPr fontAlgn="base">
              <a:spcBef>
                <a:spcPct val="0"/>
              </a:spcBef>
              <a:spcAft>
                <a:spcPct val="0"/>
              </a:spcAft>
            </a:pPr>
            <a:fld id="{333C21E0-03F5-4603-9AF1-22E4F297CB55}" type="slidenum">
              <a:rPr lang="en-US" smtClean="0">
                <a:solidFill>
                  <a:srgbClr val="895D1D"/>
                </a:solidFill>
                <a:cs typeface="Arial" panose="020B0604020202020204" pitchFamily="34" charset="0"/>
              </a:rPr>
              <a:pPr fontAlgn="base">
                <a:spcBef>
                  <a:spcPct val="0"/>
                </a:spcBef>
                <a:spcAft>
                  <a:spcPct val="0"/>
                </a:spcAft>
              </a:pPr>
              <a:t>‹#›</a:t>
            </a:fld>
            <a:endParaRPr lang="en-US" smtClean="0">
              <a:solidFill>
                <a:srgbClr val="895D1D"/>
              </a:solidFill>
              <a:cs typeface="Arial" panose="020B0604020202020204" pitchFamily="34" charset="0"/>
            </a:endParaRPr>
          </a:p>
        </p:txBody>
      </p:sp>
    </p:spTree>
    <p:extLst>
      <p:ext uri="{BB962C8B-B14F-4D97-AF65-F5344CB8AC3E}">
        <p14:creationId xmlns:p14="http://schemas.microsoft.com/office/powerpoint/2010/main" val="41166893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Book Antiqua" panose="02040602050305030304" pitchFamily="18" charset="0"/>
        </a:defRPr>
      </a:lvl2pPr>
      <a:lvl3pPr algn="ctr" rtl="0" fontAlgn="base">
        <a:spcBef>
          <a:spcPct val="0"/>
        </a:spcBef>
        <a:spcAft>
          <a:spcPct val="0"/>
        </a:spcAft>
        <a:defRPr sz="5400">
          <a:solidFill>
            <a:schemeClr val="tx2"/>
          </a:solidFill>
          <a:latin typeface="Book Antiqua" panose="02040602050305030304" pitchFamily="18" charset="0"/>
        </a:defRPr>
      </a:lvl3pPr>
      <a:lvl4pPr algn="ctr" rtl="0" fontAlgn="base">
        <a:spcBef>
          <a:spcPct val="0"/>
        </a:spcBef>
        <a:spcAft>
          <a:spcPct val="0"/>
        </a:spcAft>
        <a:defRPr sz="5400">
          <a:solidFill>
            <a:schemeClr val="tx2"/>
          </a:solidFill>
          <a:latin typeface="Book Antiqua" panose="02040602050305030304" pitchFamily="18" charset="0"/>
        </a:defRPr>
      </a:lvl4pPr>
      <a:lvl5pPr algn="ctr" rtl="0" fontAlgn="base">
        <a:spcBef>
          <a:spcPct val="0"/>
        </a:spcBef>
        <a:spcAft>
          <a:spcPct val="0"/>
        </a:spcAft>
        <a:defRPr sz="5400">
          <a:solidFill>
            <a:schemeClr val="tx2"/>
          </a:solidFill>
          <a:latin typeface="Book Antiqua" panose="020406020503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anose="05000000000000000000"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anose="05000000000000000000"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anose="05000000000000000000"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anose="05000000000000000000"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anose="05000000000000000000"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1029" name="Title Placeholder 1"/>
          <p:cNvSpPr>
            <a:spLocks noGrp="1"/>
          </p:cNvSpPr>
          <p:nvPr>
            <p:ph type="title"/>
          </p:nvPr>
        </p:nvSpPr>
        <p:spPr bwMode="auto">
          <a:xfrm>
            <a:off x="918634" y="569913"/>
            <a:ext cx="10342033"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Text Placeholder 2"/>
          <p:cNvSpPr>
            <a:spLocks noGrp="1"/>
          </p:cNvSpPr>
          <p:nvPr>
            <p:ph type="body" idx="1"/>
          </p:nvPr>
        </p:nvSpPr>
        <p:spPr bwMode="auto">
          <a:xfrm>
            <a:off x="931334" y="2247901"/>
            <a:ext cx="10329333"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80484" y="6161089"/>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A0CF78FC-AFDE-466C-8068-704093E3986C}" type="datetimeFigureOut">
              <a:rPr lang="en-US">
                <a:solidFill>
                  <a:srgbClr val="895D1D"/>
                </a:solidFill>
              </a:rPr>
              <a:pPr>
                <a:defRPr/>
              </a:pPr>
              <a:t>14-Nov-18</a:t>
            </a:fld>
            <a:endParaRPr lang="en-US">
              <a:solidFill>
                <a:srgbClr val="895D1D"/>
              </a:solidFill>
            </a:endParaRPr>
          </a:p>
        </p:txBody>
      </p:sp>
      <p:sp>
        <p:nvSpPr>
          <p:cNvPr id="5" name="Footer Placeholder 4"/>
          <p:cNvSpPr>
            <a:spLocks noGrp="1"/>
          </p:cNvSpPr>
          <p:nvPr>
            <p:ph type="ftr" sz="quarter" idx="3"/>
          </p:nvPr>
        </p:nvSpPr>
        <p:spPr>
          <a:xfrm>
            <a:off x="4165600" y="6161089"/>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endParaRPr lang="en-US">
              <a:solidFill>
                <a:srgbClr val="895D1D"/>
              </a:solidFill>
            </a:endParaRPr>
          </a:p>
        </p:txBody>
      </p:sp>
      <p:sp>
        <p:nvSpPr>
          <p:cNvPr id="6" name="Slide Number Placeholder 5"/>
          <p:cNvSpPr>
            <a:spLocks noGrp="1"/>
          </p:cNvSpPr>
          <p:nvPr>
            <p:ph type="sldNum" sz="quarter" idx="4"/>
          </p:nvPr>
        </p:nvSpPr>
        <p:spPr>
          <a:xfrm>
            <a:off x="8851900" y="616108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tx2"/>
                </a:solidFill>
              </a:defRPr>
            </a:lvl1pPr>
          </a:lstStyle>
          <a:p>
            <a:pPr fontAlgn="base">
              <a:spcBef>
                <a:spcPct val="0"/>
              </a:spcBef>
              <a:spcAft>
                <a:spcPct val="0"/>
              </a:spcAft>
            </a:pPr>
            <a:fld id="{333C21E0-03F5-4603-9AF1-22E4F297CB55}" type="slidenum">
              <a:rPr lang="en-US" smtClean="0">
                <a:solidFill>
                  <a:srgbClr val="895D1D"/>
                </a:solidFill>
                <a:cs typeface="Arial" panose="020B0604020202020204" pitchFamily="34" charset="0"/>
              </a:rPr>
              <a:pPr fontAlgn="base">
                <a:spcBef>
                  <a:spcPct val="0"/>
                </a:spcBef>
                <a:spcAft>
                  <a:spcPct val="0"/>
                </a:spcAft>
              </a:pPr>
              <a:t>‹#›</a:t>
            </a:fld>
            <a:endParaRPr lang="en-US" smtClean="0">
              <a:solidFill>
                <a:srgbClr val="895D1D"/>
              </a:solidFill>
              <a:cs typeface="Arial" panose="020B0604020202020204" pitchFamily="34" charset="0"/>
            </a:endParaRPr>
          </a:p>
        </p:txBody>
      </p:sp>
    </p:spTree>
    <p:extLst>
      <p:ext uri="{BB962C8B-B14F-4D97-AF65-F5344CB8AC3E}">
        <p14:creationId xmlns:p14="http://schemas.microsoft.com/office/powerpoint/2010/main" val="22395888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Book Antiqua" panose="02040602050305030304" pitchFamily="18" charset="0"/>
        </a:defRPr>
      </a:lvl2pPr>
      <a:lvl3pPr algn="ctr" rtl="0" fontAlgn="base">
        <a:spcBef>
          <a:spcPct val="0"/>
        </a:spcBef>
        <a:spcAft>
          <a:spcPct val="0"/>
        </a:spcAft>
        <a:defRPr sz="5400">
          <a:solidFill>
            <a:schemeClr val="tx2"/>
          </a:solidFill>
          <a:latin typeface="Book Antiqua" panose="02040602050305030304" pitchFamily="18" charset="0"/>
        </a:defRPr>
      </a:lvl3pPr>
      <a:lvl4pPr algn="ctr" rtl="0" fontAlgn="base">
        <a:spcBef>
          <a:spcPct val="0"/>
        </a:spcBef>
        <a:spcAft>
          <a:spcPct val="0"/>
        </a:spcAft>
        <a:defRPr sz="5400">
          <a:solidFill>
            <a:schemeClr val="tx2"/>
          </a:solidFill>
          <a:latin typeface="Book Antiqua" panose="02040602050305030304" pitchFamily="18" charset="0"/>
        </a:defRPr>
      </a:lvl4pPr>
      <a:lvl5pPr algn="ctr" rtl="0" fontAlgn="base">
        <a:spcBef>
          <a:spcPct val="0"/>
        </a:spcBef>
        <a:spcAft>
          <a:spcPct val="0"/>
        </a:spcAft>
        <a:defRPr sz="5400">
          <a:solidFill>
            <a:schemeClr val="tx2"/>
          </a:solidFill>
          <a:latin typeface="Book Antiqua" panose="020406020503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anose="05000000000000000000"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anose="05000000000000000000"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anose="05000000000000000000"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anose="05000000000000000000"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anose="05000000000000000000"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406401"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9" name="Rounded Rectangle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a:solidFill>
                <a:prstClr val="white"/>
              </a:solidFill>
            </a:endParaRPr>
          </a:p>
        </p:txBody>
      </p:sp>
      <p:sp>
        <p:nvSpPr>
          <p:cNvPr id="13" name="Title Placeholder 12"/>
          <p:cNvSpPr>
            <a:spLocks noGrp="1"/>
          </p:cNvSpPr>
          <p:nvPr>
            <p:ph type="title"/>
          </p:nvPr>
        </p:nvSpPr>
        <p:spPr>
          <a:xfrm>
            <a:off x="670984" y="4986339"/>
            <a:ext cx="10911416" cy="1050925"/>
          </a:xfrm>
          <a:prstGeom prst="rect">
            <a:avLst/>
          </a:prstGeom>
        </p:spPr>
        <p:txBody>
          <a:bodyPr vert="horz" anchor="b">
            <a:normAutofit/>
          </a:bodyPr>
          <a:lstStyle>
            <a:extLst/>
          </a:lstStyle>
          <a:p>
            <a:r>
              <a:rPr lang="en-US" smtClean="0"/>
              <a:t>Click to edit Master title style</a:t>
            </a:r>
            <a:endParaRPr lang="en-US"/>
          </a:p>
        </p:txBody>
      </p:sp>
      <p:sp>
        <p:nvSpPr>
          <p:cNvPr id="1031" name="Text Placeholder 3"/>
          <p:cNvSpPr>
            <a:spLocks noGrp="1"/>
          </p:cNvSpPr>
          <p:nvPr>
            <p:ph type="body" idx="1"/>
          </p:nvPr>
        </p:nvSpPr>
        <p:spPr bwMode="auto">
          <a:xfrm>
            <a:off x="670984" y="530226"/>
            <a:ext cx="10911416"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5035551" y="6111876"/>
            <a:ext cx="3048000" cy="365125"/>
          </a:xfrm>
          <a:prstGeom prst="rect">
            <a:avLst/>
          </a:prstGeom>
        </p:spPr>
        <p:txBody>
          <a:bodyPr vert="horz" anchor="b"/>
          <a:lstStyle>
            <a:lvl1pPr algn="r" eaLnBrk="1" fontAlgn="auto" latinLnBrk="0" hangingPunct="1">
              <a:spcBef>
                <a:spcPts val="0"/>
              </a:spcBef>
              <a:spcAft>
                <a:spcPts val="0"/>
              </a:spcAft>
              <a:defRPr kumimoji="0" sz="1000" smtClean="0">
                <a:solidFill>
                  <a:schemeClr val="bg2">
                    <a:shade val="50000"/>
                  </a:schemeClr>
                </a:solidFill>
                <a:latin typeface="+mn-lt"/>
              </a:defRPr>
            </a:lvl1pPr>
            <a:extLst/>
          </a:lstStyle>
          <a:p>
            <a:pPr>
              <a:defRPr/>
            </a:pPr>
            <a:fld id="{20ED6968-6256-421D-8033-96C51962A78B}" type="datetimeFigureOut">
              <a:rPr lang="en-US">
                <a:solidFill>
                  <a:srgbClr val="E3DED1">
                    <a:shade val="50000"/>
                  </a:srgbClr>
                </a:solidFill>
              </a:rPr>
              <a:pPr>
                <a:defRPr/>
              </a:pPr>
              <a:t>14-Nov-18</a:t>
            </a:fld>
            <a:endParaRPr lang="en-US">
              <a:solidFill>
                <a:srgbClr val="E3DED1">
                  <a:shade val="50000"/>
                </a:srgbClr>
              </a:solidFill>
            </a:endParaRPr>
          </a:p>
        </p:txBody>
      </p:sp>
      <p:sp>
        <p:nvSpPr>
          <p:cNvPr id="18" name="Footer Placeholder 17"/>
          <p:cNvSpPr>
            <a:spLocks noGrp="1"/>
          </p:cNvSpPr>
          <p:nvPr>
            <p:ph type="ftr" sz="quarter" idx="3"/>
          </p:nvPr>
        </p:nvSpPr>
        <p:spPr>
          <a:xfrm>
            <a:off x="8083551" y="6111876"/>
            <a:ext cx="3048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n-US">
              <a:solidFill>
                <a:srgbClr val="E3DED1">
                  <a:shade val="50000"/>
                </a:srgbClr>
              </a:solidFill>
            </a:endParaRPr>
          </a:p>
        </p:txBody>
      </p:sp>
      <p:sp>
        <p:nvSpPr>
          <p:cNvPr id="5" name="Slide Number Placeholder 4"/>
          <p:cNvSpPr>
            <a:spLocks noGrp="1"/>
          </p:cNvSpPr>
          <p:nvPr>
            <p:ph type="sldNum" sz="quarter" idx="4"/>
          </p:nvPr>
        </p:nvSpPr>
        <p:spPr>
          <a:xfrm>
            <a:off x="11131551" y="6111876"/>
            <a:ext cx="609600"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A7A399"/>
                </a:solidFill>
                <a:latin typeface="Verdana" panose="020B0604030504040204" pitchFamily="34" charset="0"/>
              </a:defRPr>
            </a:lvl1pPr>
          </a:lstStyle>
          <a:p>
            <a:pPr fontAlgn="base">
              <a:spcBef>
                <a:spcPct val="0"/>
              </a:spcBef>
              <a:spcAft>
                <a:spcPct val="0"/>
              </a:spcAft>
            </a:pPr>
            <a:fld id="{92807FA8-4B37-46A8-942A-99AD089BC8ED}" type="slidenum">
              <a:rPr lang="en-US" smtClean="0"/>
              <a:pPr fontAlgn="base">
                <a:spcBef>
                  <a:spcPct val="0"/>
                </a:spcBef>
                <a:spcAft>
                  <a:spcPct val="0"/>
                </a:spcAft>
              </a:pPr>
              <a:t>‹#›</a:t>
            </a:fld>
            <a:endParaRPr lang="en-US" smtClean="0"/>
          </a:p>
        </p:txBody>
      </p:sp>
    </p:spTree>
    <p:extLst>
      <p:ext uri="{BB962C8B-B14F-4D97-AF65-F5344CB8AC3E}">
        <p14:creationId xmlns:p14="http://schemas.microsoft.com/office/powerpoint/2010/main" val="38093429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fontAlgn="base">
        <a:spcBef>
          <a:spcPct val="0"/>
        </a:spcBef>
        <a:spcAft>
          <a:spcPct val="0"/>
        </a:spcAft>
        <a:defRPr sz="3600" b="1">
          <a:solidFill>
            <a:srgbClr val="FF8D3E"/>
          </a:solidFill>
          <a:latin typeface="Verdana" panose="020B0604030504040204" pitchFamily="34" charset="0"/>
        </a:defRPr>
      </a:lvl2pPr>
      <a:lvl3pPr algn="l" rtl="0" fontAlgn="base">
        <a:spcBef>
          <a:spcPct val="0"/>
        </a:spcBef>
        <a:spcAft>
          <a:spcPct val="0"/>
        </a:spcAft>
        <a:defRPr sz="3600" b="1">
          <a:solidFill>
            <a:srgbClr val="FF8D3E"/>
          </a:solidFill>
          <a:latin typeface="Verdana" panose="020B0604030504040204" pitchFamily="34" charset="0"/>
        </a:defRPr>
      </a:lvl3pPr>
      <a:lvl4pPr algn="l" rtl="0" fontAlgn="base">
        <a:spcBef>
          <a:spcPct val="0"/>
        </a:spcBef>
        <a:spcAft>
          <a:spcPct val="0"/>
        </a:spcAft>
        <a:defRPr sz="3600" b="1">
          <a:solidFill>
            <a:srgbClr val="FF8D3E"/>
          </a:solidFill>
          <a:latin typeface="Verdana" panose="020B0604030504040204" pitchFamily="34" charset="0"/>
        </a:defRPr>
      </a:lvl4pPr>
      <a:lvl5pPr algn="l" rtl="0" fontAlgn="base">
        <a:spcBef>
          <a:spcPct val="0"/>
        </a:spcBef>
        <a:spcAft>
          <a:spcPct val="0"/>
        </a:spcAft>
        <a:defRPr sz="3600" b="1">
          <a:solidFill>
            <a:srgbClr val="FF8D3E"/>
          </a:solidFill>
          <a:latin typeface="Verdana" panose="020B0604030504040204" pitchFamily="34" charset="0"/>
        </a:defRPr>
      </a:lvl5pPr>
      <a:lvl6pPr marL="457200" algn="l" rtl="0" fontAlgn="base">
        <a:spcBef>
          <a:spcPct val="0"/>
        </a:spcBef>
        <a:spcAft>
          <a:spcPct val="0"/>
        </a:spcAft>
        <a:defRPr sz="3600" b="1">
          <a:solidFill>
            <a:srgbClr val="FF8D3E"/>
          </a:solidFill>
          <a:latin typeface="Verdana" panose="020B0604030504040204" pitchFamily="34" charset="0"/>
        </a:defRPr>
      </a:lvl6pPr>
      <a:lvl7pPr marL="914400" algn="l" rtl="0" fontAlgn="base">
        <a:spcBef>
          <a:spcPct val="0"/>
        </a:spcBef>
        <a:spcAft>
          <a:spcPct val="0"/>
        </a:spcAft>
        <a:defRPr sz="3600" b="1">
          <a:solidFill>
            <a:srgbClr val="FF8D3E"/>
          </a:solidFill>
          <a:latin typeface="Verdana" panose="020B0604030504040204" pitchFamily="34" charset="0"/>
        </a:defRPr>
      </a:lvl7pPr>
      <a:lvl8pPr marL="1371600" algn="l" rtl="0" fontAlgn="base">
        <a:spcBef>
          <a:spcPct val="0"/>
        </a:spcBef>
        <a:spcAft>
          <a:spcPct val="0"/>
        </a:spcAft>
        <a:defRPr sz="3600" b="1">
          <a:solidFill>
            <a:srgbClr val="FF8D3E"/>
          </a:solidFill>
          <a:latin typeface="Verdana" panose="020B0604030504040204" pitchFamily="34" charset="0"/>
        </a:defRPr>
      </a:lvl8pPr>
      <a:lvl9pPr marL="1828800" algn="l" rtl="0" fontAlgn="base">
        <a:spcBef>
          <a:spcPct val="0"/>
        </a:spcBef>
        <a:spcAft>
          <a:spcPct val="0"/>
        </a:spcAft>
        <a:defRPr sz="3600" b="1">
          <a:solidFill>
            <a:srgbClr val="FF8D3E"/>
          </a:solidFill>
          <a:latin typeface="Verdana" panose="020B0604030504040204" pitchFamily="34" charset="0"/>
        </a:defRPr>
      </a:lvl9pPr>
      <a:extLst/>
    </p:titleStyle>
    <p:bodyStyle>
      <a:lvl1pPr marL="265113" indent="-265113" algn="l" rtl="0" fontAlgn="base">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8.xml"/><Relationship Id="rId1" Type="http://schemas.openxmlformats.org/officeDocument/2006/relationships/slideLayout" Target="../slideLayouts/slideLayout46.xml"/><Relationship Id="rId4" Type="http://schemas.openxmlformats.org/officeDocument/2006/relationships/image" Target="../media/image18.wmf"/></Relationships>
</file>

<file path=ppt/slides/_rels/slide1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0.xml"/><Relationship Id="rId1" Type="http://schemas.openxmlformats.org/officeDocument/2006/relationships/slideLayout" Target="../slideLayouts/slideLayout46.xml"/><Relationship Id="rId4" Type="http://schemas.openxmlformats.org/officeDocument/2006/relationships/image" Target="../media/image21.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4B41A91-E46A-4B84-8076-4D1CB4E8C5E5}"/>
              </a:ext>
            </a:extLst>
          </p:cNvPr>
          <p:cNvSpPr txBox="1"/>
          <p:nvPr/>
        </p:nvSpPr>
        <p:spPr>
          <a:xfrm>
            <a:off x="2041111" y="931881"/>
            <a:ext cx="8893175" cy="1938992"/>
          </a:xfrm>
          <a:prstGeom prst="rect">
            <a:avLst/>
          </a:prstGeom>
          <a:noFill/>
        </p:spPr>
        <p:txBody>
          <a:bodyPr wrap="square" rtlCol="0">
            <a:spAutoFit/>
          </a:bodyPr>
          <a:lstStyle/>
          <a:p>
            <a:r>
              <a:rPr lang="en-US" sz="4000" dirty="0" smtClean="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rPr>
              <a:t>JABATAN ADMINISTRATOR KESEHATAN</a:t>
            </a:r>
          </a:p>
          <a:p>
            <a:r>
              <a:rPr lang="en-US" sz="4000" dirty="0" err="1" smtClean="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rPr>
              <a:t>dan</a:t>
            </a:r>
            <a:endParaRPr lang="en-US" sz="4000" dirty="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endParaRPr>
          </a:p>
          <a:p>
            <a:r>
              <a:rPr lang="en-US" sz="4000" dirty="0" smtClean="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rPr>
              <a:t>TIPS MENGHADAPI WAWANCARA PEKERJAAN </a:t>
            </a:r>
            <a:endParaRPr lang="en-US" sz="4000" dirty="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xmlns="" id="{FC1A98C4-8234-4FAA-90D0-8C5974C88C23}"/>
              </a:ext>
            </a:extLst>
          </p:cNvPr>
          <p:cNvSpPr txBox="1"/>
          <p:nvPr/>
        </p:nvSpPr>
        <p:spPr>
          <a:xfrm>
            <a:off x="5530536" y="6044982"/>
            <a:ext cx="4977645" cy="461665"/>
          </a:xfrm>
          <a:prstGeom prst="rect">
            <a:avLst/>
          </a:prstGeom>
          <a:noFill/>
        </p:spPr>
        <p:txBody>
          <a:bodyPr wrap="none" rtlCol="0">
            <a:spAutoFit/>
          </a:bodyPr>
          <a:lstStyle/>
          <a:p>
            <a:r>
              <a:rPr lang="en-GB" sz="2400" b="1" dirty="0" smtClean="0">
                <a:solidFill>
                  <a:schemeClr val="bg1"/>
                </a:solidFill>
                <a:effectLst>
                  <a:glow rad="127000">
                    <a:schemeClr val="tx1"/>
                  </a:glow>
                </a:effectLst>
                <a:latin typeface="Courier New" panose="02070309020205020404" pitchFamily="49" charset="0"/>
                <a:cs typeface="Courier New" panose="02070309020205020404" pitchFamily="49" charset="0"/>
              </a:rPr>
              <a:t>Surabaya, 14 November </a:t>
            </a:r>
            <a:r>
              <a:rPr lang="en-GB" sz="2400" b="1" dirty="0" smtClean="0">
                <a:solidFill>
                  <a:schemeClr val="bg1"/>
                </a:solidFill>
                <a:effectLst>
                  <a:glow rad="127000">
                    <a:schemeClr val="tx1"/>
                  </a:glow>
                </a:effectLst>
                <a:latin typeface="Courier New" panose="02070309020205020404" pitchFamily="49" charset="0"/>
                <a:cs typeface="Courier New" panose="02070309020205020404" pitchFamily="49" charset="0"/>
              </a:rPr>
              <a:t>2018</a:t>
            </a:r>
            <a:endPar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717" y="3196344"/>
            <a:ext cx="2641600" cy="3676170"/>
          </a:xfrm>
          <a:prstGeom prst="rect">
            <a:avLst/>
          </a:prstGeom>
        </p:spPr>
      </p:pic>
      <p:pic>
        <p:nvPicPr>
          <p:cNvPr id="10" name="Picture 4" descr="Image result for perawat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91" y="4623906"/>
            <a:ext cx="2857500" cy="24860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age result for pengajar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1111" y="5376513"/>
            <a:ext cx="1686661" cy="168666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penelit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9307" y="5966347"/>
            <a:ext cx="1997622" cy="16106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xmlns="" id="{FC1A98C4-8234-4FAA-90D0-8C5974C88C23}"/>
              </a:ext>
            </a:extLst>
          </p:cNvPr>
          <p:cNvSpPr txBox="1"/>
          <p:nvPr/>
        </p:nvSpPr>
        <p:spPr>
          <a:xfrm>
            <a:off x="4592687" y="4430342"/>
            <a:ext cx="827471" cy="523220"/>
          </a:xfrm>
          <a:prstGeom prst="rect">
            <a:avLst/>
          </a:prstGeom>
          <a:noFill/>
        </p:spPr>
        <p:txBody>
          <a:bodyPr wrap="none" rtlCol="0">
            <a:spAutoFit/>
          </a:bodyPr>
          <a:lstStyle/>
          <a:p>
            <a:r>
              <a:rPr lang="en-GB" sz="2800" b="1" dirty="0" err="1" smtClean="0">
                <a:ln w="3175">
                  <a:noFill/>
                </a:ln>
                <a:solidFill>
                  <a:schemeClr val="bg1"/>
                </a:solidFill>
                <a:effectLst>
                  <a:glow rad="127000">
                    <a:schemeClr val="tx1"/>
                  </a:glow>
                </a:effectLst>
                <a:latin typeface="Brush Script MT" panose="03060802040406070304" pitchFamily="66" charset="0"/>
                <a:cs typeface="Courier New" panose="02070309020205020404" pitchFamily="49" charset="0"/>
              </a:rPr>
              <a:t>Oleh</a:t>
            </a:r>
            <a:r>
              <a:rPr lang="en-GB" sz="2800" b="1" dirty="0" smtClean="0">
                <a:ln w="3175">
                  <a:noFill/>
                </a:ln>
                <a:solidFill>
                  <a:schemeClr val="bg1"/>
                </a:solidFill>
                <a:effectLst>
                  <a:glow rad="127000">
                    <a:schemeClr val="tx1"/>
                  </a:glow>
                </a:effectLst>
                <a:latin typeface="Brush Script MT" panose="03060802040406070304" pitchFamily="66" charset="0"/>
                <a:cs typeface="Courier New" panose="02070309020205020404" pitchFamily="49" charset="0"/>
              </a:rPr>
              <a:t>:</a:t>
            </a:r>
            <a:endParaRPr lang="en-GB" sz="2800" b="1" dirty="0">
              <a:ln w="3175">
                <a:noFill/>
              </a:ln>
              <a:solidFill>
                <a:schemeClr val="bg1"/>
              </a:solidFill>
              <a:effectLst>
                <a:glow rad="127000">
                  <a:schemeClr val="tx1"/>
                </a:glow>
              </a:effectLst>
              <a:latin typeface="Brush Script MT" panose="03060802040406070304" pitchFamily="66" charset="0"/>
              <a:cs typeface="Courier New" panose="02070309020205020404" pitchFamily="49" charset="0"/>
            </a:endParaRPr>
          </a:p>
        </p:txBody>
      </p:sp>
      <p:sp>
        <p:nvSpPr>
          <p:cNvPr id="13" name="TextBox 12">
            <a:extLst>
              <a:ext uri="{FF2B5EF4-FFF2-40B4-BE49-F238E27FC236}">
                <a16:creationId xmlns:a16="http://schemas.microsoft.com/office/drawing/2014/main" xmlns="" id="{94B41A91-E46A-4B84-8076-4D1CB4E8C5E5}"/>
              </a:ext>
            </a:extLst>
          </p:cNvPr>
          <p:cNvSpPr txBox="1"/>
          <p:nvPr/>
        </p:nvSpPr>
        <p:spPr>
          <a:xfrm>
            <a:off x="4423584" y="2960819"/>
            <a:ext cx="6367358" cy="1077218"/>
          </a:xfrm>
          <a:prstGeom prst="rect">
            <a:avLst/>
          </a:prstGeom>
          <a:noFill/>
        </p:spPr>
        <p:txBody>
          <a:bodyPr wrap="square" rtlCol="0">
            <a:spAutoFit/>
          </a:bodyPr>
          <a:lstStyle/>
          <a:p>
            <a:pPr algn="r"/>
            <a:r>
              <a:rPr lang="en-US" sz="1600" dirty="0" err="1">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Kuliah</a:t>
            </a:r>
            <a:r>
              <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Kapita</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Selekta</a:t>
            </a:r>
            <a:r>
              <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pada</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Semester  7</a:t>
            </a:r>
          </a:p>
          <a:p>
            <a:pPr algn="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Program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Studi</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S-1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Administrasi</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Rumah</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Sakit</a:t>
            </a:r>
            <a:endPar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endParaRPr>
          </a:p>
          <a:p>
            <a:pPr algn="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Sekolah</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Tinggi</a:t>
            </a:r>
            <a:r>
              <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Ilmu</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Kesehatan</a:t>
            </a:r>
            <a:endPar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endParaRPr>
          </a:p>
          <a:p>
            <a:pPr algn="r"/>
            <a:r>
              <a:rPr lang="en-US" sz="1600" dirty="0" err="1">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Yayasan</a:t>
            </a:r>
            <a:r>
              <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RS  </a:t>
            </a:r>
            <a:r>
              <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Dr. </a:t>
            </a:r>
            <a:r>
              <a:rPr lang="en-US" sz="1600" dirty="0"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 </a:t>
            </a:r>
            <a:r>
              <a:rPr lang="en-US" sz="1600" dirty="0" err="1" smtClean="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rPr>
              <a:t>Soetomo</a:t>
            </a:r>
            <a:endParaRPr lang="en-US" sz="1600" dirty="0">
              <a:solidFill>
                <a:schemeClr val="bg1"/>
              </a:solidFill>
              <a:effectLst>
                <a:glow rad="165100">
                  <a:schemeClr val="tx1"/>
                </a:glow>
              </a:effectLst>
              <a:latin typeface="Segoe Script" panose="020B0504020000000003"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xmlns="" id="{94B41A91-E46A-4B84-8076-4D1CB4E8C5E5}"/>
              </a:ext>
            </a:extLst>
          </p:cNvPr>
          <p:cNvSpPr txBox="1"/>
          <p:nvPr/>
        </p:nvSpPr>
        <p:spPr>
          <a:xfrm>
            <a:off x="4566929" y="4918341"/>
            <a:ext cx="6367358" cy="1015663"/>
          </a:xfrm>
          <a:prstGeom prst="rect">
            <a:avLst/>
          </a:prstGeom>
          <a:noFill/>
        </p:spPr>
        <p:txBody>
          <a:bodyPr wrap="square" rtlCol="0">
            <a:spAutoFit/>
          </a:bodyPr>
          <a:lstStyle/>
          <a:p>
            <a:r>
              <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RAJMA TRI HANDOKO, S.IP.</a:t>
            </a:r>
            <a:endPar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endParaRPr>
          </a:p>
          <a:p>
            <a:r>
              <a:rPr lang="en-US" sz="2000" dirty="0" err="1"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Analis</a:t>
            </a:r>
            <a:r>
              <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 </a:t>
            </a:r>
            <a:r>
              <a:rPr lang="en-US" sz="2000" dirty="0" err="1"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Kepegawaian</a:t>
            </a:r>
            <a:r>
              <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 </a:t>
            </a:r>
            <a:r>
              <a:rPr lang="en-US" sz="2000" dirty="0" err="1"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Ahli</a:t>
            </a:r>
            <a:r>
              <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 </a:t>
            </a:r>
            <a:r>
              <a:rPr lang="en-US" sz="2000" dirty="0" err="1"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Pertama</a:t>
            </a:r>
            <a:endPar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endParaRPr>
          </a:p>
          <a:p>
            <a:r>
              <a:rPr lang="en-US" sz="2000" dirty="0" smtClean="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rPr>
              <a:t>BKD PROVINSI JAWA TIMUR</a:t>
            </a:r>
            <a:endParaRPr lang="en-US" sz="2000" dirty="0">
              <a:solidFill>
                <a:schemeClr val="bg1"/>
              </a:solidFill>
              <a:effectLst>
                <a:glow rad="165100">
                  <a:schemeClr val="tx1"/>
                </a:glow>
              </a:effectLst>
              <a:latin typeface="Segoe UI Black" panose="020B0A02040204020203" pitchFamily="34" charset="0"/>
              <a:ea typeface="Segoe UI Black" panose="020B0A02040204020203" pitchFamily="34" charset="0"/>
              <a:cs typeface="Segoe UI Black" panose="020B0A02040204020203" pitchFamily="34" charset="0"/>
            </a:endParaRPr>
          </a:p>
        </p:txBody>
      </p:sp>
      <p:pic>
        <p:nvPicPr>
          <p:cNvPr id="16" name="Picture 2"/>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641" y="177024"/>
            <a:ext cx="1371600" cy="125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C:\Users\oce boss\Pictures\Ppt pict\Jawa-Timu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71943" y="177024"/>
            <a:ext cx="1079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343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5914" y="418554"/>
            <a:ext cx="5616575" cy="1046440"/>
          </a:xfrm>
          <a:prstGeom prst="rect">
            <a:avLst/>
          </a:prstGeom>
          <a:noFill/>
        </p:spPr>
        <p:txBody>
          <a:bodyPr>
            <a:spAutoFit/>
          </a:bodyPr>
          <a:lstStyle/>
          <a:p>
            <a:pPr>
              <a:defRPr/>
            </a:pPr>
            <a:r>
              <a:rPr lang="en-US" sz="4400" dirty="0" err="1">
                <a:solidFill>
                  <a:prstClr val="black"/>
                </a:solidFill>
                <a:latin typeface="Brush Script MT" panose="03060802040406070304" pitchFamily="66" charset="0"/>
                <a:cs typeface="Arial" pitchFamily="34" charset="0"/>
              </a:rPr>
              <a:t>jabatan</a:t>
            </a:r>
            <a:r>
              <a:rPr lang="en-US" sz="4400" dirty="0">
                <a:solidFill>
                  <a:prstClr val="black"/>
                </a:solidFill>
                <a:latin typeface="Brush Script MT" panose="03060802040406070304" pitchFamily="66" charset="0"/>
                <a:cs typeface="Arial" pitchFamily="34" charset="0"/>
              </a:rPr>
              <a:t> </a:t>
            </a:r>
          </a:p>
          <a:p>
            <a:pPr>
              <a:defRPr/>
            </a:pPr>
            <a:r>
              <a:rPr lang="en-US" b="1" dirty="0">
                <a:ln w="0"/>
                <a:solidFill>
                  <a:srgbClr val="0F6FC6"/>
                </a:solidFill>
                <a:effectLst>
                  <a:outerShdw blurRad="38100" dist="25400" dir="5400000" algn="ctr" rotWithShape="0">
                    <a:srgbClr val="6E747A">
                      <a:alpha val="43000"/>
                    </a:srgbClr>
                  </a:outerShdw>
                </a:effectLst>
                <a:cs typeface="Arial" pitchFamily="34" charset="0"/>
              </a:rPr>
              <a:t>APARATUR SIPIL NEGARA</a:t>
            </a:r>
          </a:p>
        </p:txBody>
      </p:sp>
      <p:sp>
        <p:nvSpPr>
          <p:cNvPr id="4" name="Oval 3"/>
          <p:cNvSpPr/>
          <p:nvPr/>
        </p:nvSpPr>
        <p:spPr>
          <a:xfrm>
            <a:off x="3143251" y="3573463"/>
            <a:ext cx="2232025" cy="1079500"/>
          </a:xfrm>
          <a:prstGeom prst="ellipse">
            <a:avLst/>
          </a:prstGeom>
          <a:ln>
            <a:solidFill>
              <a:srgbClr val="FF0000"/>
            </a:solidFill>
          </a:ln>
        </p:spPr>
        <p:style>
          <a:lnRef idx="1">
            <a:schemeClr val="dk1"/>
          </a:lnRef>
          <a:fillRef idx="2">
            <a:schemeClr val="dk1"/>
          </a:fillRef>
          <a:effectRef idx="1">
            <a:schemeClr val="dk1"/>
          </a:effectRef>
          <a:fontRef idx="minor">
            <a:schemeClr val="dk1"/>
          </a:fontRef>
        </p:style>
        <p:txBody>
          <a:bodyPr anchor="ctr"/>
          <a:lstStyle/>
          <a:p>
            <a:pPr algn="ctr">
              <a:defRPr/>
            </a:pPr>
            <a:r>
              <a:rPr lang="en-US" sz="1600" b="1" dirty="0" err="1">
                <a:solidFill>
                  <a:prstClr val="black"/>
                </a:solidFill>
              </a:rPr>
              <a:t>Jabatan</a:t>
            </a:r>
            <a:r>
              <a:rPr lang="en-US" sz="1600" b="1" dirty="0">
                <a:solidFill>
                  <a:prstClr val="black"/>
                </a:solidFill>
              </a:rPr>
              <a:t> </a:t>
            </a:r>
            <a:r>
              <a:rPr lang="en-US" sz="1600" b="1" dirty="0" err="1">
                <a:solidFill>
                  <a:prstClr val="black"/>
                </a:solidFill>
              </a:rPr>
              <a:t>Administrasi</a:t>
            </a:r>
            <a:endParaRPr lang="en-US" sz="1600" b="1" dirty="0">
              <a:solidFill>
                <a:prstClr val="black"/>
              </a:solidFill>
            </a:endParaRPr>
          </a:p>
        </p:txBody>
      </p:sp>
      <p:sp>
        <p:nvSpPr>
          <p:cNvPr id="5" name="Oval 4"/>
          <p:cNvSpPr/>
          <p:nvPr/>
        </p:nvSpPr>
        <p:spPr>
          <a:xfrm>
            <a:off x="3143251" y="5359400"/>
            <a:ext cx="2232025" cy="1081088"/>
          </a:xfrm>
          <a:prstGeom prst="ellipse">
            <a:avLst/>
          </a:prstGeom>
          <a:ln>
            <a:solidFill>
              <a:srgbClr val="FF000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b="1" dirty="0" err="1">
                <a:solidFill>
                  <a:srgbClr val="FF0000"/>
                </a:solidFill>
              </a:rPr>
              <a:t>Jabatan</a:t>
            </a:r>
            <a:r>
              <a:rPr lang="en-US" b="1" dirty="0">
                <a:solidFill>
                  <a:srgbClr val="FF0000"/>
                </a:solidFill>
              </a:rPr>
              <a:t> </a:t>
            </a:r>
            <a:r>
              <a:rPr lang="en-US" b="1" dirty="0" err="1">
                <a:solidFill>
                  <a:srgbClr val="FF0000"/>
                </a:solidFill>
              </a:rPr>
              <a:t>Fungsional</a:t>
            </a:r>
            <a:endParaRPr lang="en-US" b="1" dirty="0">
              <a:solidFill>
                <a:srgbClr val="FF0000"/>
              </a:solidFill>
            </a:endParaRPr>
          </a:p>
        </p:txBody>
      </p:sp>
      <p:sp>
        <p:nvSpPr>
          <p:cNvPr id="6" name="Oval 5"/>
          <p:cNvSpPr/>
          <p:nvPr/>
        </p:nvSpPr>
        <p:spPr>
          <a:xfrm>
            <a:off x="3138489" y="1865314"/>
            <a:ext cx="2232025" cy="1081087"/>
          </a:xfrm>
          <a:prstGeom prst="ellipse">
            <a:avLst/>
          </a:prstGeom>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b="1" dirty="0" err="1">
                <a:solidFill>
                  <a:prstClr val="black"/>
                </a:solidFill>
              </a:rPr>
              <a:t>Jabatan</a:t>
            </a:r>
            <a:r>
              <a:rPr lang="en-US" b="1" dirty="0">
                <a:solidFill>
                  <a:prstClr val="black"/>
                </a:solidFill>
              </a:rPr>
              <a:t> </a:t>
            </a:r>
            <a:r>
              <a:rPr lang="en-US" b="1" dirty="0" err="1">
                <a:solidFill>
                  <a:prstClr val="black"/>
                </a:solidFill>
              </a:rPr>
              <a:t>Pimpinan</a:t>
            </a:r>
            <a:r>
              <a:rPr lang="en-US" b="1" dirty="0">
                <a:solidFill>
                  <a:prstClr val="black"/>
                </a:solidFill>
              </a:rPr>
              <a:t> </a:t>
            </a:r>
            <a:r>
              <a:rPr lang="en-US" b="1" dirty="0" err="1">
                <a:solidFill>
                  <a:prstClr val="black"/>
                </a:solidFill>
              </a:rPr>
              <a:t>Tinggi</a:t>
            </a:r>
            <a:endParaRPr lang="en-US" b="1" dirty="0">
              <a:solidFill>
                <a:prstClr val="black"/>
              </a:solidFill>
            </a:endParaRPr>
          </a:p>
        </p:txBody>
      </p:sp>
      <p:sp>
        <p:nvSpPr>
          <p:cNvPr id="33799" name="Rectangle 6"/>
          <p:cNvSpPr>
            <a:spLocks noChangeArrowheads="1"/>
          </p:cNvSpPr>
          <p:nvPr/>
        </p:nvSpPr>
        <p:spPr bwMode="auto">
          <a:xfrm>
            <a:off x="5591176" y="3678238"/>
            <a:ext cx="47164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d-ID" altLang="id-ID" sz="1600" i="1">
                <a:solidFill>
                  <a:prstClr val="black"/>
                </a:solidFill>
              </a:rPr>
              <a:t>S</a:t>
            </a:r>
            <a:r>
              <a:rPr lang="en-US" altLang="id-ID" sz="1600" i="1">
                <a:solidFill>
                  <a:prstClr val="black"/>
                </a:solidFill>
              </a:rPr>
              <a:t>ekelompok  jab yg berisi  fungsi  dan  tugas  terkait yan publik  serta  adm pem dan bang (Administrator, Pengawas dan pelaksana)</a:t>
            </a:r>
          </a:p>
        </p:txBody>
      </p:sp>
      <p:sp>
        <p:nvSpPr>
          <p:cNvPr id="33800" name="Rectangle 7"/>
          <p:cNvSpPr>
            <a:spLocks noChangeArrowheads="1"/>
          </p:cNvSpPr>
          <p:nvPr/>
        </p:nvSpPr>
        <p:spPr bwMode="auto">
          <a:xfrm>
            <a:off x="5591176" y="5464176"/>
            <a:ext cx="49323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d-ID" altLang="id-ID" sz="1600" i="1" dirty="0">
                <a:solidFill>
                  <a:prstClr val="black"/>
                </a:solidFill>
              </a:rPr>
              <a:t>S</a:t>
            </a:r>
            <a:r>
              <a:rPr lang="en-US" altLang="id-ID" sz="1600" i="1" dirty="0" err="1">
                <a:solidFill>
                  <a:prstClr val="black"/>
                </a:solidFill>
              </a:rPr>
              <a:t>ekelompok</a:t>
            </a:r>
            <a:r>
              <a:rPr lang="en-US" altLang="id-ID" sz="1600" i="1" dirty="0">
                <a:solidFill>
                  <a:prstClr val="black"/>
                </a:solidFill>
              </a:rPr>
              <a:t> </a:t>
            </a:r>
            <a:r>
              <a:rPr lang="en-US" altLang="id-ID" sz="1600" i="1" dirty="0" err="1">
                <a:solidFill>
                  <a:prstClr val="black"/>
                </a:solidFill>
              </a:rPr>
              <a:t>jabatan</a:t>
            </a:r>
            <a:r>
              <a:rPr lang="en-US" altLang="id-ID" sz="1600" i="1" dirty="0">
                <a:solidFill>
                  <a:prstClr val="black"/>
                </a:solidFill>
              </a:rPr>
              <a:t> </a:t>
            </a:r>
            <a:r>
              <a:rPr lang="en-US" altLang="id-ID" sz="1600" i="1" dirty="0" err="1">
                <a:solidFill>
                  <a:prstClr val="black"/>
                </a:solidFill>
              </a:rPr>
              <a:t>yg</a:t>
            </a:r>
            <a:r>
              <a:rPr lang="en-US" altLang="id-ID" sz="1600" i="1" dirty="0">
                <a:solidFill>
                  <a:prstClr val="black"/>
                </a:solidFill>
              </a:rPr>
              <a:t> </a:t>
            </a:r>
            <a:r>
              <a:rPr lang="en-US" altLang="id-ID" sz="1600" i="1" dirty="0" err="1">
                <a:solidFill>
                  <a:prstClr val="black"/>
                </a:solidFill>
              </a:rPr>
              <a:t>berisi</a:t>
            </a:r>
            <a:r>
              <a:rPr lang="en-US" altLang="id-ID" sz="1600" i="1" dirty="0">
                <a:solidFill>
                  <a:prstClr val="black"/>
                </a:solidFill>
              </a:rPr>
              <a:t>  </a:t>
            </a:r>
            <a:r>
              <a:rPr lang="en-US" altLang="id-ID" sz="1600" i="1" dirty="0" err="1">
                <a:solidFill>
                  <a:prstClr val="black"/>
                </a:solidFill>
              </a:rPr>
              <a:t>fungsi</a:t>
            </a:r>
            <a:r>
              <a:rPr lang="en-US" altLang="id-ID" sz="1600" i="1" dirty="0">
                <a:solidFill>
                  <a:prstClr val="black"/>
                </a:solidFill>
              </a:rPr>
              <a:t>  </a:t>
            </a:r>
            <a:r>
              <a:rPr lang="en-US" altLang="id-ID" sz="1600" i="1" dirty="0" err="1">
                <a:solidFill>
                  <a:prstClr val="black"/>
                </a:solidFill>
              </a:rPr>
              <a:t>dan</a:t>
            </a:r>
            <a:r>
              <a:rPr lang="en-US" altLang="id-ID" sz="1600" i="1" dirty="0">
                <a:solidFill>
                  <a:prstClr val="black"/>
                </a:solidFill>
              </a:rPr>
              <a:t>  </a:t>
            </a:r>
            <a:r>
              <a:rPr lang="en-US" altLang="id-ID" sz="1600" i="1" dirty="0" err="1">
                <a:solidFill>
                  <a:prstClr val="black"/>
                </a:solidFill>
              </a:rPr>
              <a:t>tugas</a:t>
            </a:r>
            <a:r>
              <a:rPr lang="en-US" altLang="id-ID" sz="1600" i="1" dirty="0">
                <a:solidFill>
                  <a:prstClr val="black"/>
                </a:solidFill>
              </a:rPr>
              <a:t>  </a:t>
            </a:r>
            <a:r>
              <a:rPr lang="en-US" altLang="id-ID" sz="1600" i="1" dirty="0" err="1">
                <a:solidFill>
                  <a:prstClr val="black"/>
                </a:solidFill>
              </a:rPr>
              <a:t>berkaitan</a:t>
            </a:r>
            <a:r>
              <a:rPr lang="en-US" altLang="id-ID" sz="1600" i="1" dirty="0">
                <a:solidFill>
                  <a:prstClr val="black"/>
                </a:solidFill>
              </a:rPr>
              <a:t>  </a:t>
            </a:r>
            <a:r>
              <a:rPr lang="en-US" altLang="id-ID" sz="1600" i="1" dirty="0" err="1">
                <a:solidFill>
                  <a:prstClr val="black"/>
                </a:solidFill>
              </a:rPr>
              <a:t>dengan</a:t>
            </a:r>
            <a:r>
              <a:rPr lang="en-US" altLang="id-ID" sz="1600" i="1" dirty="0">
                <a:solidFill>
                  <a:prstClr val="black"/>
                </a:solidFill>
              </a:rPr>
              <a:t>  </a:t>
            </a:r>
            <a:r>
              <a:rPr lang="en-US" altLang="id-ID" sz="1600" i="1" dirty="0" err="1">
                <a:solidFill>
                  <a:prstClr val="black"/>
                </a:solidFill>
              </a:rPr>
              <a:t>pelayanan</a:t>
            </a:r>
            <a:r>
              <a:rPr lang="en-US" altLang="id-ID" sz="1600" i="1" dirty="0">
                <a:solidFill>
                  <a:prstClr val="black"/>
                </a:solidFill>
              </a:rPr>
              <a:t> </a:t>
            </a:r>
            <a:r>
              <a:rPr lang="en-US" altLang="id-ID" sz="1600" i="1" dirty="0" err="1">
                <a:solidFill>
                  <a:prstClr val="black"/>
                </a:solidFill>
              </a:rPr>
              <a:t>fungsional</a:t>
            </a:r>
            <a:r>
              <a:rPr lang="en-US" altLang="id-ID" sz="1600" i="1" dirty="0">
                <a:solidFill>
                  <a:prstClr val="black"/>
                </a:solidFill>
              </a:rPr>
              <a:t>  yang  </a:t>
            </a:r>
            <a:r>
              <a:rPr lang="en-US" altLang="id-ID" sz="1600" i="1" dirty="0" err="1">
                <a:solidFill>
                  <a:prstClr val="black"/>
                </a:solidFill>
              </a:rPr>
              <a:t>berdasarkan</a:t>
            </a:r>
            <a:r>
              <a:rPr lang="en-US" altLang="id-ID" sz="1600" i="1" dirty="0">
                <a:solidFill>
                  <a:prstClr val="black"/>
                </a:solidFill>
              </a:rPr>
              <a:t>  </a:t>
            </a:r>
            <a:r>
              <a:rPr lang="en-US" altLang="id-ID" sz="1600" i="1" dirty="0" err="1">
                <a:solidFill>
                  <a:prstClr val="black"/>
                </a:solidFill>
              </a:rPr>
              <a:t>pada</a:t>
            </a:r>
            <a:r>
              <a:rPr lang="en-US" altLang="id-ID" sz="1600" i="1" dirty="0">
                <a:solidFill>
                  <a:prstClr val="black"/>
                </a:solidFill>
              </a:rPr>
              <a:t>  </a:t>
            </a:r>
            <a:r>
              <a:rPr lang="en-US" altLang="id-ID" sz="1600" i="1" dirty="0" err="1">
                <a:solidFill>
                  <a:prstClr val="black"/>
                </a:solidFill>
              </a:rPr>
              <a:t>keahlian</a:t>
            </a:r>
            <a:r>
              <a:rPr lang="en-US" altLang="id-ID" sz="1600" i="1" dirty="0">
                <a:solidFill>
                  <a:prstClr val="black"/>
                </a:solidFill>
              </a:rPr>
              <a:t>  </a:t>
            </a:r>
            <a:r>
              <a:rPr lang="en-US" altLang="id-ID" sz="1600" i="1" dirty="0" err="1">
                <a:solidFill>
                  <a:prstClr val="black"/>
                </a:solidFill>
              </a:rPr>
              <a:t>dan</a:t>
            </a:r>
            <a:r>
              <a:rPr lang="en-US" altLang="id-ID" sz="1600" i="1" dirty="0">
                <a:solidFill>
                  <a:prstClr val="black"/>
                </a:solidFill>
              </a:rPr>
              <a:t> </a:t>
            </a:r>
            <a:r>
              <a:rPr lang="en-US" altLang="id-ID" sz="1600" i="1" dirty="0" err="1">
                <a:solidFill>
                  <a:prstClr val="black"/>
                </a:solidFill>
              </a:rPr>
              <a:t>keterampilan</a:t>
            </a:r>
            <a:r>
              <a:rPr lang="en-US" altLang="id-ID" sz="1600" i="1" dirty="0">
                <a:solidFill>
                  <a:prstClr val="black"/>
                </a:solidFill>
              </a:rPr>
              <a:t> </a:t>
            </a:r>
            <a:r>
              <a:rPr lang="en-US" altLang="id-ID" sz="1600" i="1" dirty="0" err="1">
                <a:solidFill>
                  <a:prstClr val="black"/>
                </a:solidFill>
              </a:rPr>
              <a:t>ttt</a:t>
            </a:r>
            <a:endParaRPr lang="en-US" altLang="id-ID" sz="1600" i="1" dirty="0">
              <a:solidFill>
                <a:prstClr val="black"/>
              </a:solidFill>
            </a:endParaRPr>
          </a:p>
        </p:txBody>
      </p:sp>
      <p:sp>
        <p:nvSpPr>
          <p:cNvPr id="33801" name="Rectangle 8"/>
          <p:cNvSpPr>
            <a:spLocks noChangeArrowheads="1"/>
          </p:cNvSpPr>
          <p:nvPr/>
        </p:nvSpPr>
        <p:spPr bwMode="auto">
          <a:xfrm>
            <a:off x="5659438" y="2112964"/>
            <a:ext cx="4572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id-ID" altLang="id-ID" sz="1600" i="1">
                <a:solidFill>
                  <a:prstClr val="black"/>
                </a:solidFill>
              </a:rPr>
              <a:t>S</a:t>
            </a:r>
            <a:r>
              <a:rPr lang="en-US" altLang="id-ID" sz="1600" i="1">
                <a:solidFill>
                  <a:prstClr val="black"/>
                </a:solidFill>
              </a:rPr>
              <a:t>ekelompok jabatan tinggi pada instansi pemerintah (PT Utama, Madya dan Pratama)</a:t>
            </a:r>
            <a:endParaRPr lang="en-US" altLang="id-ID" sz="1600">
              <a:solidFill>
                <a:prstClr val="black"/>
              </a:solidFill>
            </a:endParaRPr>
          </a:p>
        </p:txBody>
      </p:sp>
    </p:spTree>
    <p:extLst>
      <p:ext uri="{BB962C8B-B14F-4D97-AF65-F5344CB8AC3E}">
        <p14:creationId xmlns:p14="http://schemas.microsoft.com/office/powerpoint/2010/main" val="293700679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01"/>
                                        </p:tgtEl>
                                        <p:attrNameLst>
                                          <p:attrName>style.visibility</p:attrName>
                                        </p:attrNameLst>
                                      </p:cBhvr>
                                      <p:to>
                                        <p:strVal val="visible"/>
                                      </p:to>
                                    </p:set>
                                    <p:animEffect transition="in" filter="wipe(left)">
                                      <p:cBhvr>
                                        <p:cTn id="15" dur="500"/>
                                        <p:tgtEl>
                                          <p:spTgt spid="3380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nodeType="afterGroup">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3799"/>
                                        </p:tgtEl>
                                        <p:attrNameLst>
                                          <p:attrName>style.visibility</p:attrName>
                                        </p:attrNameLst>
                                      </p:cBhvr>
                                      <p:to>
                                        <p:strVal val="visible"/>
                                      </p:to>
                                    </p:set>
                                    <p:animEffect transition="in" filter="wipe(left)">
                                      <p:cBhvr>
                                        <p:cTn id="24" dur="500"/>
                                        <p:tgtEl>
                                          <p:spTgt spid="3379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nodeType="afterGroup">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33800"/>
                                        </p:tgtEl>
                                        <p:attrNameLst>
                                          <p:attrName>style.visibility</p:attrName>
                                        </p:attrNameLst>
                                      </p:cBhvr>
                                      <p:to>
                                        <p:strVal val="visible"/>
                                      </p:to>
                                    </p:set>
                                    <p:animEffect transition="in" filter="wipe(left)">
                                      <p:cBhvr>
                                        <p:cTn id="33" dur="500"/>
                                        <p:tgtEl>
                                          <p:spTgt spid="33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33799" grpId="0"/>
      <p:bldP spid="33800" grpId="0"/>
      <p:bldP spid="3380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WordArt 4"/>
          <p:cNvSpPr>
            <a:spLocks noChangeArrowheads="1" noChangeShapeType="1" noTextEdit="1"/>
          </p:cNvSpPr>
          <p:nvPr/>
        </p:nvSpPr>
        <p:spPr bwMode="auto">
          <a:xfrm>
            <a:off x="1919289" y="836614"/>
            <a:ext cx="8137525" cy="1081087"/>
          </a:xfrm>
          <a:prstGeom prst="rect">
            <a:avLst/>
          </a:prstGeom>
        </p:spPr>
        <p:txBody>
          <a:bodyPr wrap="none" fromWordArt="1">
            <a:prstTxWarp prst="textPlain">
              <a:avLst>
                <a:gd name="adj" fmla="val 50000"/>
              </a:avLst>
            </a:prstTxWarp>
          </a:bodyPr>
          <a:lstStyle/>
          <a:p>
            <a:pPr algn="ctr"/>
            <a:r>
              <a:rPr lang="id-ID" sz="3600" kern="10">
                <a:ln w="18415">
                  <a:solidFill>
                    <a:srgbClr val="FFFFFF"/>
                  </a:solidFill>
                  <a:round/>
                  <a:headEnd/>
                  <a:tailEnd/>
                </a:ln>
                <a:solidFill>
                  <a:srgbClr val="000000"/>
                </a:solidFill>
                <a:effectLst>
                  <a:outerShdw algn="tl" rotWithShape="0">
                    <a:srgbClr val="000000">
                      <a:alpha val="70000"/>
                    </a:srgbClr>
                  </a:outerShdw>
                </a:effectLst>
                <a:latin typeface="Impact"/>
              </a:rPr>
              <a:t>SYARAT PENGANGKATAN DALAM JABATAN</a:t>
            </a:r>
          </a:p>
        </p:txBody>
      </p:sp>
      <p:sp>
        <p:nvSpPr>
          <p:cNvPr id="34819" name="AutoShape 7"/>
          <p:cNvSpPr>
            <a:spLocks noChangeArrowheads="1"/>
          </p:cNvSpPr>
          <p:nvPr/>
        </p:nvSpPr>
        <p:spPr bwMode="auto">
          <a:xfrm>
            <a:off x="1804989" y="2276476"/>
            <a:ext cx="8467725" cy="3744913"/>
          </a:xfrm>
          <a:prstGeom prst="roundRect">
            <a:avLst>
              <a:gd name="adj" fmla="val 9625"/>
            </a:avLst>
          </a:prstGeom>
          <a:solidFill>
            <a:srgbClr val="663300"/>
          </a:solidFill>
          <a:ln w="28575">
            <a:solidFill>
              <a:srgbClr val="FFFF00"/>
            </a:solidFill>
            <a:round/>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id-ID" altLang="id-ID">
              <a:solidFill>
                <a:srgbClr val="000000"/>
              </a:solidFill>
            </a:endParaRPr>
          </a:p>
        </p:txBody>
      </p:sp>
      <p:sp>
        <p:nvSpPr>
          <p:cNvPr id="34820" name="Line 8"/>
          <p:cNvSpPr>
            <a:spLocks noChangeShapeType="1"/>
          </p:cNvSpPr>
          <p:nvPr/>
        </p:nvSpPr>
        <p:spPr bwMode="auto">
          <a:xfrm>
            <a:off x="1884364" y="3175000"/>
            <a:ext cx="8459787" cy="1588"/>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id-ID">
              <a:solidFill>
                <a:srgbClr val="000000"/>
              </a:solidFill>
            </a:endParaRPr>
          </a:p>
        </p:txBody>
      </p:sp>
      <p:sp>
        <p:nvSpPr>
          <p:cNvPr id="34821" name="Line 10"/>
          <p:cNvSpPr>
            <a:spLocks noChangeShapeType="1"/>
          </p:cNvSpPr>
          <p:nvPr/>
        </p:nvSpPr>
        <p:spPr bwMode="auto">
          <a:xfrm>
            <a:off x="6059489" y="2276476"/>
            <a:ext cx="3175" cy="3744913"/>
          </a:xfrm>
          <a:prstGeom prst="line">
            <a:avLst/>
          </a:prstGeom>
          <a:noFill/>
          <a:ln w="28575">
            <a:solidFill>
              <a:srgbClr val="FFFF66"/>
            </a:solidFill>
            <a:round/>
            <a:headEnd/>
            <a:tailEnd/>
          </a:ln>
          <a:extLst>
            <a:ext uri="{909E8E84-426E-40DD-AFC4-6F175D3DCCD1}">
              <a14:hiddenFill xmlns:a14="http://schemas.microsoft.com/office/drawing/2010/main">
                <a:noFill/>
              </a14:hiddenFill>
            </a:ext>
          </a:extLst>
        </p:spPr>
        <p:txBody>
          <a:bodyPr/>
          <a:lstStyle/>
          <a:p>
            <a:endParaRPr lang="id-ID">
              <a:solidFill>
                <a:srgbClr val="000000"/>
              </a:solidFill>
            </a:endParaRPr>
          </a:p>
        </p:txBody>
      </p:sp>
      <p:sp>
        <p:nvSpPr>
          <p:cNvPr id="34822" name="Text Box 14"/>
          <p:cNvSpPr txBox="1">
            <a:spLocks noChangeArrowheads="1"/>
          </p:cNvSpPr>
          <p:nvPr/>
        </p:nvSpPr>
        <p:spPr bwMode="auto">
          <a:xfrm>
            <a:off x="6240464" y="3200400"/>
            <a:ext cx="3779837"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7663" indent="-347663"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nSpc>
                <a:spcPct val="120000"/>
              </a:lnSpc>
              <a:spcBef>
                <a:spcPct val="20000"/>
              </a:spcBef>
              <a:buFont typeface="Wingdings" pitchFamily="2" charset="2"/>
              <a:buChar char="v"/>
            </a:pPr>
            <a:r>
              <a:rPr lang="en-US" altLang="id-ID" sz="1400" b="1" dirty="0">
                <a:solidFill>
                  <a:srgbClr val="FFFFFF"/>
                </a:solidFill>
              </a:rPr>
              <a:t>I</a:t>
            </a:r>
            <a:r>
              <a:rPr lang="id-ID" altLang="id-ID" sz="1400" b="1" dirty="0">
                <a:solidFill>
                  <a:srgbClr val="FFFFFF"/>
                </a:solidFill>
              </a:rPr>
              <a:t>JAZAH PALING RENDAH S1/D.IV SESUAI DGN KUALIFIKASI PENDIDIKAN</a:t>
            </a:r>
          </a:p>
          <a:p>
            <a:pPr>
              <a:lnSpc>
                <a:spcPct val="120000"/>
              </a:lnSpc>
              <a:spcBef>
                <a:spcPct val="20000"/>
              </a:spcBef>
              <a:buFont typeface="Wingdings" pitchFamily="2" charset="2"/>
              <a:buChar char="v"/>
            </a:pPr>
            <a:r>
              <a:rPr lang="id-ID" altLang="id-ID" sz="1400" b="1" dirty="0">
                <a:solidFill>
                  <a:srgbClr val="FFFFFF"/>
                </a:solidFill>
              </a:rPr>
              <a:t>PANGKAT SERENDAH-RENDAHNYA PENATA MUDA (III/a)</a:t>
            </a:r>
          </a:p>
          <a:p>
            <a:pPr>
              <a:lnSpc>
                <a:spcPct val="120000"/>
              </a:lnSpc>
              <a:spcBef>
                <a:spcPct val="20000"/>
              </a:spcBef>
              <a:buFont typeface="Wingdings" pitchFamily="2" charset="2"/>
              <a:buChar char="v"/>
            </a:pPr>
            <a:r>
              <a:rPr lang="id-ID" altLang="id-ID" sz="1400" b="1" dirty="0">
                <a:solidFill>
                  <a:srgbClr val="FFFFFF"/>
                </a:solidFill>
              </a:rPr>
              <a:t>DIKLAT FUNGSIONAL TINGKAT AHLI</a:t>
            </a:r>
          </a:p>
          <a:p>
            <a:pPr>
              <a:lnSpc>
                <a:spcPct val="120000"/>
              </a:lnSpc>
              <a:spcBef>
                <a:spcPct val="20000"/>
              </a:spcBef>
              <a:buFont typeface="Wingdings" pitchFamily="2" charset="2"/>
              <a:buChar char="v"/>
            </a:pPr>
            <a:r>
              <a:rPr lang="id-ID" altLang="id-ID" sz="1400" b="1" dirty="0">
                <a:solidFill>
                  <a:srgbClr val="FFFFFF"/>
                </a:solidFill>
              </a:rPr>
              <a:t>AK KUMULATIF MINIMAL 100</a:t>
            </a:r>
          </a:p>
          <a:p>
            <a:pPr>
              <a:lnSpc>
                <a:spcPct val="120000"/>
              </a:lnSpc>
              <a:spcBef>
                <a:spcPct val="20000"/>
              </a:spcBef>
              <a:buFont typeface="Wingdings" pitchFamily="2" charset="2"/>
              <a:buChar char="v"/>
            </a:pPr>
            <a:r>
              <a:rPr lang="id-ID" altLang="id-ID" sz="1400" b="1" dirty="0">
                <a:solidFill>
                  <a:srgbClr val="FFFFFF"/>
                </a:solidFill>
              </a:rPr>
              <a:t>TERSEDIA FORMASI</a:t>
            </a:r>
          </a:p>
          <a:p>
            <a:pPr>
              <a:lnSpc>
                <a:spcPct val="120000"/>
              </a:lnSpc>
              <a:spcBef>
                <a:spcPct val="20000"/>
              </a:spcBef>
              <a:buFont typeface="Wingdings" pitchFamily="2" charset="2"/>
              <a:buChar char="v"/>
            </a:pPr>
            <a:r>
              <a:rPr lang="en-GB" altLang="id-ID" sz="1400" b="1" dirty="0">
                <a:solidFill>
                  <a:srgbClr val="FFFFFF"/>
                </a:solidFill>
              </a:rPr>
              <a:t>SKP</a:t>
            </a:r>
            <a:r>
              <a:rPr lang="id-ID" altLang="id-ID" sz="1400" b="1" dirty="0">
                <a:solidFill>
                  <a:srgbClr val="FFFFFF"/>
                </a:solidFill>
              </a:rPr>
              <a:t> BERNILAI BAIK DLM 1 TH TERAKHIR </a:t>
            </a:r>
            <a:endParaRPr lang="en-US" altLang="id-ID" sz="1400" b="1" dirty="0">
              <a:solidFill>
                <a:srgbClr val="FFFFFF"/>
              </a:solidFill>
            </a:endParaRPr>
          </a:p>
          <a:p>
            <a:pPr>
              <a:lnSpc>
                <a:spcPct val="120000"/>
              </a:lnSpc>
              <a:spcBef>
                <a:spcPct val="20000"/>
              </a:spcBef>
            </a:pPr>
            <a:endParaRPr lang="en-US" altLang="id-ID" sz="1400" b="1" dirty="0">
              <a:solidFill>
                <a:srgbClr val="FFFFFF"/>
              </a:solidFill>
            </a:endParaRPr>
          </a:p>
        </p:txBody>
      </p:sp>
      <p:sp>
        <p:nvSpPr>
          <p:cNvPr id="34823" name="WordArt 151"/>
          <p:cNvSpPr>
            <a:spLocks noChangeArrowheads="1" noChangeShapeType="1" noTextEdit="1"/>
          </p:cNvSpPr>
          <p:nvPr/>
        </p:nvSpPr>
        <p:spPr bwMode="auto">
          <a:xfrm>
            <a:off x="6311900" y="2492376"/>
            <a:ext cx="3600450" cy="468313"/>
          </a:xfrm>
          <a:prstGeom prst="rect">
            <a:avLst/>
          </a:prstGeom>
        </p:spPr>
        <p:txBody>
          <a:bodyPr wrap="none" fromWordArt="1">
            <a:prstTxWarp prst="textPlain">
              <a:avLst>
                <a:gd name="adj" fmla="val 50000"/>
              </a:avLst>
            </a:prstTxWarp>
          </a:bodyPr>
          <a:lstStyle/>
          <a:p>
            <a:pPr algn="ctr"/>
            <a:r>
              <a:rPr lang="id-ID" sz="3200" kern="10" spc="-320">
                <a:ln w="12700">
                  <a:solidFill>
                    <a:srgbClr val="CC3300"/>
                  </a:solidFill>
                  <a:round/>
                  <a:headEnd/>
                  <a:tailEnd/>
                </a:ln>
                <a:solidFill>
                  <a:srgbClr val="0070C0"/>
                </a:solidFill>
                <a:latin typeface="Gungsuh"/>
                <a:ea typeface="Gungsuh"/>
              </a:rPr>
              <a:t>JENJANG AHLI</a:t>
            </a:r>
          </a:p>
        </p:txBody>
      </p:sp>
      <p:sp>
        <p:nvSpPr>
          <p:cNvPr id="34824" name="WordArt 10"/>
          <p:cNvSpPr>
            <a:spLocks noChangeArrowheads="1" noChangeShapeType="1" noTextEdit="1"/>
          </p:cNvSpPr>
          <p:nvPr/>
        </p:nvSpPr>
        <p:spPr bwMode="auto">
          <a:xfrm>
            <a:off x="2208214" y="2565400"/>
            <a:ext cx="3311525" cy="4000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id-ID" sz="2800" b="1" kern="10">
                <a:ln w="9525">
                  <a:round/>
                  <a:headEnd/>
                  <a:tailEnd/>
                </a:ln>
                <a:solidFill>
                  <a:srgbClr val="0070C0"/>
                </a:solidFill>
                <a:latin typeface="Times New Roman"/>
                <a:cs typeface="Times New Roman"/>
              </a:rPr>
              <a:t>JENJANG TERAMPIL</a:t>
            </a:r>
          </a:p>
        </p:txBody>
      </p:sp>
      <p:sp>
        <p:nvSpPr>
          <p:cNvPr id="34825" name="Text Box 14"/>
          <p:cNvSpPr txBox="1">
            <a:spLocks noChangeArrowheads="1"/>
          </p:cNvSpPr>
          <p:nvPr/>
        </p:nvSpPr>
        <p:spPr bwMode="auto">
          <a:xfrm>
            <a:off x="2133600" y="3124200"/>
            <a:ext cx="3779838" cy="291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7663" indent="-347663"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nSpc>
                <a:spcPct val="120000"/>
              </a:lnSpc>
              <a:spcBef>
                <a:spcPct val="20000"/>
              </a:spcBef>
              <a:buFont typeface="Wingdings" pitchFamily="2" charset="2"/>
              <a:buChar char="v"/>
            </a:pPr>
            <a:r>
              <a:rPr lang="en-US" altLang="id-ID" sz="1400" b="1" dirty="0">
                <a:solidFill>
                  <a:srgbClr val="FFFFFF"/>
                </a:solidFill>
              </a:rPr>
              <a:t>I</a:t>
            </a:r>
            <a:r>
              <a:rPr lang="id-ID" altLang="id-ID" sz="1400" b="1" dirty="0">
                <a:solidFill>
                  <a:srgbClr val="FFFFFF"/>
                </a:solidFill>
              </a:rPr>
              <a:t>JAZAH PALING RENDAH SMU</a:t>
            </a:r>
          </a:p>
          <a:p>
            <a:pPr>
              <a:lnSpc>
                <a:spcPct val="120000"/>
              </a:lnSpc>
              <a:spcBef>
                <a:spcPct val="20000"/>
              </a:spcBef>
              <a:buFont typeface="Wingdings" pitchFamily="2" charset="2"/>
              <a:buChar char="v"/>
            </a:pPr>
            <a:r>
              <a:rPr lang="id-ID" altLang="id-ID" sz="1400" b="1" dirty="0">
                <a:solidFill>
                  <a:srgbClr val="FFFFFF"/>
                </a:solidFill>
              </a:rPr>
              <a:t>PANGKAT SERENDAH-RENDAHNYA PENGATUR MUDA (II/a)</a:t>
            </a:r>
          </a:p>
          <a:p>
            <a:pPr>
              <a:lnSpc>
                <a:spcPct val="120000"/>
              </a:lnSpc>
              <a:spcBef>
                <a:spcPct val="20000"/>
              </a:spcBef>
              <a:buFont typeface="Wingdings" pitchFamily="2" charset="2"/>
              <a:buChar char="v"/>
            </a:pPr>
            <a:r>
              <a:rPr lang="id-ID" altLang="id-ID" sz="1400" b="1" dirty="0">
                <a:solidFill>
                  <a:srgbClr val="FFFFFF"/>
                </a:solidFill>
              </a:rPr>
              <a:t>DIKLAT FUNGSIONAL TINGKAT TERAMPIL</a:t>
            </a:r>
          </a:p>
          <a:p>
            <a:pPr>
              <a:lnSpc>
                <a:spcPct val="120000"/>
              </a:lnSpc>
              <a:spcBef>
                <a:spcPct val="20000"/>
              </a:spcBef>
              <a:buFont typeface="Wingdings" pitchFamily="2" charset="2"/>
              <a:buChar char="v"/>
            </a:pPr>
            <a:r>
              <a:rPr lang="id-ID" altLang="id-ID" sz="1400" b="1" dirty="0">
                <a:solidFill>
                  <a:srgbClr val="FFFFFF"/>
                </a:solidFill>
              </a:rPr>
              <a:t>AK KUMULATIF MINIMAL 25</a:t>
            </a:r>
          </a:p>
          <a:p>
            <a:pPr>
              <a:lnSpc>
                <a:spcPct val="120000"/>
              </a:lnSpc>
              <a:spcBef>
                <a:spcPct val="20000"/>
              </a:spcBef>
              <a:buFont typeface="Wingdings" pitchFamily="2" charset="2"/>
              <a:buChar char="v"/>
            </a:pPr>
            <a:r>
              <a:rPr lang="id-ID" altLang="id-ID" sz="1400" b="1" dirty="0">
                <a:solidFill>
                  <a:srgbClr val="FFFFFF"/>
                </a:solidFill>
              </a:rPr>
              <a:t>TERSEDIA FORMASI</a:t>
            </a:r>
          </a:p>
          <a:p>
            <a:pPr>
              <a:lnSpc>
                <a:spcPct val="120000"/>
              </a:lnSpc>
              <a:spcBef>
                <a:spcPct val="20000"/>
              </a:spcBef>
              <a:buFont typeface="Wingdings" pitchFamily="2" charset="2"/>
              <a:buChar char="v"/>
            </a:pPr>
            <a:r>
              <a:rPr lang="en-GB" altLang="id-ID" sz="1400" b="1" dirty="0">
                <a:solidFill>
                  <a:srgbClr val="FFFFFF"/>
                </a:solidFill>
              </a:rPr>
              <a:t>SKP</a:t>
            </a:r>
            <a:r>
              <a:rPr lang="id-ID" altLang="id-ID" sz="1400" b="1" dirty="0">
                <a:solidFill>
                  <a:srgbClr val="FFFFFF"/>
                </a:solidFill>
              </a:rPr>
              <a:t> BERNILAI BAIK DLM 1 TH TERAKHIR </a:t>
            </a:r>
            <a:endParaRPr lang="en-US" altLang="id-ID" sz="1400" b="1" dirty="0">
              <a:solidFill>
                <a:srgbClr val="FFFFFF"/>
              </a:solidFill>
            </a:endParaRPr>
          </a:p>
          <a:p>
            <a:pPr>
              <a:lnSpc>
                <a:spcPct val="120000"/>
              </a:lnSpc>
              <a:spcBef>
                <a:spcPct val="20000"/>
              </a:spcBef>
            </a:pPr>
            <a:endParaRPr lang="en-US" altLang="id-ID" sz="1400" b="1" dirty="0">
              <a:solidFill>
                <a:srgbClr val="FFFFFF"/>
              </a:solidFill>
            </a:endParaRPr>
          </a:p>
        </p:txBody>
      </p:sp>
    </p:spTree>
    <p:extLst>
      <p:ext uri="{BB962C8B-B14F-4D97-AF65-F5344CB8AC3E}">
        <p14:creationId xmlns:p14="http://schemas.microsoft.com/office/powerpoint/2010/main" val="12900335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auto">
          <a:xfrm rot="16200000">
            <a:off x="5274191" y="2287475"/>
            <a:ext cx="1065212" cy="126609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a:tailEnd/>
          </a:ln>
        </p:spPr>
        <p:style>
          <a:lnRef idx="0">
            <a:schemeClr val="accent1"/>
          </a:lnRef>
          <a:fillRef idx="3">
            <a:schemeClr val="accent1"/>
          </a:fillRef>
          <a:effectRef idx="3">
            <a:schemeClr val="accent1"/>
          </a:effectRef>
          <a:fontRef idx="minor">
            <a:schemeClr val="lt1"/>
          </a:fontRef>
        </p:style>
        <p:txBody>
          <a:bodyPr rot="10800000" vert="eaVert" wrap="none" lIns="91429" tIns="45714" rIns="91429" bIns="45714" anchor="ctr"/>
          <a:lstStyle/>
          <a:p>
            <a:pPr algn="ctr" eaLnBrk="0" hangingPunct="0">
              <a:defRPr/>
            </a:pPr>
            <a:endParaRPr lang="id-ID">
              <a:solidFill>
                <a:srgbClr val="040E08"/>
              </a:solidFill>
            </a:endParaRPr>
          </a:p>
        </p:txBody>
      </p:sp>
      <p:sp>
        <p:nvSpPr>
          <p:cNvPr id="7" name="Rectangle 6"/>
          <p:cNvSpPr/>
          <p:nvPr/>
        </p:nvSpPr>
        <p:spPr>
          <a:xfrm>
            <a:off x="3089275" y="4051300"/>
            <a:ext cx="5962650" cy="1816100"/>
          </a:xfrm>
          <a:prstGeom prst="rect">
            <a:avLst/>
          </a:prstGeom>
        </p:spPr>
        <p:txBody>
          <a:bodyPr>
            <a:spAutoFit/>
          </a:bodyPr>
          <a:lstStyle/>
          <a:p>
            <a:pPr marL="342900" indent="-342900">
              <a:buFont typeface="+mj-lt"/>
              <a:buAutoNum type="arabicPeriod"/>
              <a:defRPr/>
            </a:pPr>
            <a:r>
              <a:rPr lang="en-US" sz="2800" dirty="0" err="1">
                <a:solidFill>
                  <a:prstClr val="black">
                    <a:lumMod val="95000"/>
                    <a:lumOff val="5000"/>
                  </a:prstClr>
                </a:solidFill>
                <a:latin typeface="Arial Narrow" pitchFamily="34" charset="0"/>
              </a:rPr>
              <a:t>Peningkatan</a:t>
            </a:r>
            <a:r>
              <a:rPr lang="en-US" sz="2800" dirty="0">
                <a:solidFill>
                  <a:prstClr val="black">
                    <a:lumMod val="95000"/>
                    <a:lumOff val="5000"/>
                  </a:prstClr>
                </a:solidFill>
                <a:latin typeface="Arial Narrow" pitchFamily="34" charset="0"/>
              </a:rPr>
              <a:t> </a:t>
            </a:r>
            <a:r>
              <a:rPr lang="en-US" sz="2800" dirty="0" err="1">
                <a:solidFill>
                  <a:prstClr val="black">
                    <a:lumMod val="95000"/>
                    <a:lumOff val="5000"/>
                  </a:prstClr>
                </a:solidFill>
                <a:latin typeface="Arial Narrow" pitchFamily="34" charset="0"/>
              </a:rPr>
              <a:t>Produktivitas</a:t>
            </a:r>
            <a:r>
              <a:rPr lang="en-US" sz="2800" dirty="0">
                <a:solidFill>
                  <a:prstClr val="black">
                    <a:lumMod val="95000"/>
                    <a:lumOff val="5000"/>
                  </a:prstClr>
                </a:solidFill>
                <a:latin typeface="Arial Narrow" pitchFamily="34" charset="0"/>
              </a:rPr>
              <a:t> </a:t>
            </a:r>
            <a:r>
              <a:rPr lang="en-US" sz="2800" dirty="0" err="1">
                <a:solidFill>
                  <a:prstClr val="black">
                    <a:lumMod val="95000"/>
                    <a:lumOff val="5000"/>
                  </a:prstClr>
                </a:solidFill>
                <a:latin typeface="Arial Narrow" pitchFamily="34" charset="0"/>
              </a:rPr>
              <a:t>Kerja</a:t>
            </a:r>
            <a:r>
              <a:rPr lang="en-US" sz="2800" dirty="0">
                <a:solidFill>
                  <a:prstClr val="black">
                    <a:lumMod val="95000"/>
                    <a:lumOff val="5000"/>
                  </a:prstClr>
                </a:solidFill>
                <a:latin typeface="Arial Narrow" pitchFamily="34" charset="0"/>
              </a:rPr>
              <a:t> PNS</a:t>
            </a:r>
          </a:p>
          <a:p>
            <a:pPr marL="342900" indent="-342900">
              <a:buFont typeface="+mj-lt"/>
              <a:buAutoNum type="arabicPeriod"/>
              <a:defRPr/>
            </a:pPr>
            <a:r>
              <a:rPr lang="en-US" sz="2800" dirty="0" err="1">
                <a:solidFill>
                  <a:prstClr val="black">
                    <a:lumMod val="95000"/>
                    <a:lumOff val="5000"/>
                  </a:prstClr>
                </a:solidFill>
                <a:latin typeface="Arial Narrow" pitchFamily="34" charset="0"/>
              </a:rPr>
              <a:t>Peningkatan</a:t>
            </a:r>
            <a:r>
              <a:rPr lang="en-US" sz="2800" dirty="0">
                <a:solidFill>
                  <a:prstClr val="black">
                    <a:lumMod val="95000"/>
                    <a:lumOff val="5000"/>
                  </a:prstClr>
                </a:solidFill>
                <a:latin typeface="Arial Narrow" pitchFamily="34" charset="0"/>
              </a:rPr>
              <a:t> </a:t>
            </a:r>
            <a:r>
              <a:rPr lang="en-US" sz="2800" dirty="0" err="1">
                <a:solidFill>
                  <a:prstClr val="black">
                    <a:lumMod val="95000"/>
                    <a:lumOff val="5000"/>
                  </a:prstClr>
                </a:solidFill>
                <a:latin typeface="Arial Narrow" pitchFamily="34" charset="0"/>
              </a:rPr>
              <a:t>Produktivitas</a:t>
            </a:r>
            <a:r>
              <a:rPr lang="en-US" sz="2800" dirty="0">
                <a:solidFill>
                  <a:prstClr val="black">
                    <a:lumMod val="95000"/>
                    <a:lumOff val="5000"/>
                  </a:prstClr>
                </a:solidFill>
                <a:latin typeface="Arial Narrow" pitchFamily="34" charset="0"/>
              </a:rPr>
              <a:t> Unit </a:t>
            </a:r>
            <a:r>
              <a:rPr lang="en-US" sz="2800" dirty="0" err="1">
                <a:solidFill>
                  <a:prstClr val="black">
                    <a:lumMod val="95000"/>
                    <a:lumOff val="5000"/>
                  </a:prstClr>
                </a:solidFill>
                <a:latin typeface="Arial Narrow" pitchFamily="34" charset="0"/>
              </a:rPr>
              <a:t>kerja</a:t>
            </a:r>
            <a:endParaRPr lang="en-US" sz="2800" dirty="0">
              <a:solidFill>
                <a:prstClr val="black">
                  <a:lumMod val="95000"/>
                  <a:lumOff val="5000"/>
                </a:prstClr>
              </a:solidFill>
              <a:latin typeface="Arial Narrow" pitchFamily="34" charset="0"/>
            </a:endParaRPr>
          </a:p>
          <a:p>
            <a:pPr marL="342900" indent="-342900">
              <a:buFont typeface="+mj-lt"/>
              <a:buAutoNum type="arabicPeriod"/>
              <a:defRPr/>
            </a:pPr>
            <a:r>
              <a:rPr lang="en-US" sz="2800" dirty="0" err="1">
                <a:solidFill>
                  <a:prstClr val="black">
                    <a:lumMod val="95000"/>
                    <a:lumOff val="5000"/>
                  </a:prstClr>
                </a:solidFill>
                <a:latin typeface="Arial Narrow" pitchFamily="34" charset="0"/>
              </a:rPr>
              <a:t>Peningkatan</a:t>
            </a:r>
            <a:r>
              <a:rPr lang="en-US" sz="2800" dirty="0">
                <a:solidFill>
                  <a:prstClr val="black">
                    <a:lumMod val="95000"/>
                    <a:lumOff val="5000"/>
                  </a:prstClr>
                </a:solidFill>
                <a:latin typeface="Arial Narrow" pitchFamily="34" charset="0"/>
              </a:rPr>
              <a:t> </a:t>
            </a:r>
            <a:r>
              <a:rPr lang="en-US" sz="2800" dirty="0" err="1">
                <a:solidFill>
                  <a:prstClr val="black">
                    <a:lumMod val="95000"/>
                    <a:lumOff val="5000"/>
                  </a:prstClr>
                </a:solidFill>
                <a:latin typeface="Arial Narrow" pitchFamily="34" charset="0"/>
              </a:rPr>
              <a:t>Karier</a:t>
            </a:r>
            <a:r>
              <a:rPr lang="en-US" sz="2800" dirty="0">
                <a:solidFill>
                  <a:prstClr val="black">
                    <a:lumMod val="95000"/>
                    <a:lumOff val="5000"/>
                  </a:prstClr>
                </a:solidFill>
                <a:latin typeface="Arial Narrow" pitchFamily="34" charset="0"/>
              </a:rPr>
              <a:t> PNS</a:t>
            </a:r>
          </a:p>
          <a:p>
            <a:pPr marL="342900" indent="-342900">
              <a:buFont typeface="+mj-lt"/>
              <a:buAutoNum type="arabicPeriod"/>
              <a:defRPr/>
            </a:pPr>
            <a:r>
              <a:rPr lang="en-US" sz="2800" dirty="0" err="1">
                <a:solidFill>
                  <a:prstClr val="black">
                    <a:lumMod val="95000"/>
                    <a:lumOff val="5000"/>
                  </a:prstClr>
                </a:solidFill>
                <a:latin typeface="Arial Narrow" pitchFamily="34" charset="0"/>
              </a:rPr>
              <a:t>Peningkatan</a:t>
            </a:r>
            <a:r>
              <a:rPr lang="en-US" sz="2800" dirty="0">
                <a:solidFill>
                  <a:prstClr val="black">
                    <a:lumMod val="95000"/>
                    <a:lumOff val="5000"/>
                  </a:prstClr>
                </a:solidFill>
                <a:latin typeface="Arial Narrow" pitchFamily="34" charset="0"/>
              </a:rPr>
              <a:t> </a:t>
            </a:r>
            <a:r>
              <a:rPr lang="en-US" sz="2800" dirty="0" err="1">
                <a:solidFill>
                  <a:prstClr val="black">
                    <a:lumMod val="95000"/>
                    <a:lumOff val="5000"/>
                  </a:prstClr>
                </a:solidFill>
                <a:latin typeface="Arial Narrow" pitchFamily="34" charset="0"/>
              </a:rPr>
              <a:t>Profesionalisme</a:t>
            </a:r>
            <a:r>
              <a:rPr lang="en-US" sz="2800" dirty="0">
                <a:solidFill>
                  <a:prstClr val="black">
                    <a:lumMod val="95000"/>
                    <a:lumOff val="5000"/>
                  </a:prstClr>
                </a:solidFill>
                <a:latin typeface="Arial Narrow" pitchFamily="34" charset="0"/>
              </a:rPr>
              <a:t> PNS </a:t>
            </a:r>
          </a:p>
        </p:txBody>
      </p:sp>
      <p:sp>
        <p:nvSpPr>
          <p:cNvPr id="8" name="Rectangle 7"/>
          <p:cNvSpPr/>
          <p:nvPr/>
        </p:nvSpPr>
        <p:spPr>
          <a:xfrm>
            <a:off x="1537855" y="877670"/>
            <a:ext cx="9144000" cy="646331"/>
          </a:xfrm>
          <a:prstGeom prst="rect">
            <a:avLst/>
          </a:prstGeom>
        </p:spPr>
        <p:txBody>
          <a:bodyPr>
            <a:spAutoFit/>
          </a:bodyPr>
          <a:lstStyle/>
          <a:p>
            <a:pPr algn="ctr">
              <a:spcBef>
                <a:spcPct val="50000"/>
              </a:spcBef>
              <a:defRPr/>
            </a:pPr>
            <a:r>
              <a:rPr lang="id-ID" sz="3600" dirty="0">
                <a:solidFill>
                  <a:prstClr val="black">
                    <a:lumMod val="95000"/>
                    <a:lumOff val="5000"/>
                  </a:prstClr>
                </a:solidFill>
                <a:latin typeface="Microsoft Sans Serif"/>
              </a:rPr>
              <a:t>Tujuan Penetapan Jabatan Fungsional</a:t>
            </a:r>
            <a:endParaRPr lang="en-US" sz="2800" dirty="0">
              <a:ln w="18415" cmpd="sng">
                <a:solidFill>
                  <a:srgbClr val="FFFFFF"/>
                </a:solidFill>
                <a:prstDash val="solid"/>
              </a:ln>
              <a:solidFill>
                <a:prstClr val="black">
                  <a:lumMod val="95000"/>
                  <a:lumOff val="5000"/>
                </a:prstClr>
              </a:solidFill>
              <a:effectLst>
                <a:outerShdw blurRad="38100" dist="38100" dir="2700000" algn="tl">
                  <a:srgbClr val="000000">
                    <a:alpha val="43137"/>
                  </a:srgbClr>
                </a:outerShdw>
              </a:effectLst>
              <a:latin typeface="Microsoft Sans Serif"/>
            </a:endParaRPr>
          </a:p>
        </p:txBody>
      </p:sp>
    </p:spTree>
    <p:extLst>
      <p:ext uri="{BB962C8B-B14F-4D97-AF65-F5344CB8AC3E}">
        <p14:creationId xmlns:p14="http://schemas.microsoft.com/office/powerpoint/2010/main" val="643562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19289" y="260350"/>
            <a:ext cx="8353425" cy="1143000"/>
          </a:xfrm>
        </p:spPr>
        <p:txBody>
          <a:bodyPr/>
          <a:lstStyle/>
          <a:p>
            <a:r>
              <a:rPr lang="id-ID" altLang="en-US" sz="2800">
                <a:solidFill>
                  <a:schemeClr val="tx1"/>
                </a:solidFill>
                <a:latin typeface="Microsoft Sans Serif" panose="020B0604020202020204" pitchFamily="34" charset="0"/>
                <a:cs typeface="Microsoft Sans Serif" panose="020B0604020202020204" pitchFamily="34" charset="0"/>
              </a:rPr>
              <a:t>2</a:t>
            </a:r>
            <a:r>
              <a:rPr lang="en-US" altLang="en-US" sz="2800">
                <a:solidFill>
                  <a:schemeClr val="tx1"/>
                </a:solidFill>
                <a:latin typeface="Microsoft Sans Serif" panose="020B0604020202020204" pitchFamily="34" charset="0"/>
                <a:cs typeface="Microsoft Sans Serif" panose="020B0604020202020204" pitchFamily="34" charset="0"/>
              </a:rPr>
              <a:t>8</a:t>
            </a:r>
            <a:r>
              <a:rPr lang="id-ID" altLang="en-US" sz="2800">
                <a:solidFill>
                  <a:schemeClr val="tx1"/>
                </a:solidFill>
                <a:latin typeface="Microsoft Sans Serif" panose="020B0604020202020204" pitchFamily="34" charset="0"/>
                <a:cs typeface="Microsoft Sans Serif" panose="020B0604020202020204" pitchFamily="34" charset="0"/>
              </a:rPr>
              <a:t> JENIS JABATAN FUNGSIONAL KESEHATAN</a:t>
            </a:r>
          </a:p>
        </p:txBody>
      </p:sp>
      <p:graphicFrame>
        <p:nvGraphicFramePr>
          <p:cNvPr id="6" name="Table 5"/>
          <p:cNvGraphicFramePr>
            <a:graphicFrameLocks noGrp="1"/>
          </p:cNvGraphicFramePr>
          <p:nvPr/>
        </p:nvGraphicFramePr>
        <p:xfrm>
          <a:off x="2320925" y="1557338"/>
          <a:ext cx="3270250" cy="5111752"/>
        </p:xfrm>
        <a:graphic>
          <a:graphicData uri="http://schemas.openxmlformats.org/drawingml/2006/table">
            <a:tbl>
              <a:tblPr>
                <a:tableStyleId>{616DA210-FB5B-4158-B5E0-FEB733F419BA}</a:tableStyleId>
              </a:tblPr>
              <a:tblGrid>
                <a:gridCol w="418806"/>
                <a:gridCol w="2851444"/>
              </a:tblGrid>
              <a:tr h="921118">
                <a:tc>
                  <a:txBody>
                    <a:bodyPr/>
                    <a:lstStyle/>
                    <a:p>
                      <a:pPr algn="ctr" fontAlgn="ctr"/>
                      <a:r>
                        <a:rPr lang="id-ID" sz="1800" b="0" u="none" strike="noStrike" dirty="0" smtClean="0">
                          <a:effectLst/>
                          <a:latin typeface="Microsoft Sans Serif" pitchFamily="34" charset="0"/>
                          <a:cs typeface="Microsoft Sans Serif" pitchFamily="34" charset="0"/>
                        </a:rPr>
                        <a:t>NO</a:t>
                      </a:r>
                    </a:p>
                  </a:txBody>
                  <a:tcPr marL="6258" marR="6258" marT="6259" marB="0" anchor="ctr"/>
                </a:tc>
                <a:tc>
                  <a:txBody>
                    <a:bodyPr/>
                    <a:lstStyle/>
                    <a:p>
                      <a:pPr algn="ctr" fontAlgn="ctr"/>
                      <a:r>
                        <a:rPr lang="id-ID" sz="1800" b="0" u="none" strike="noStrike" dirty="0" smtClean="0">
                          <a:effectLst/>
                          <a:latin typeface="Microsoft Sans Serif" pitchFamily="34" charset="0"/>
                          <a:cs typeface="Microsoft Sans Serif" pitchFamily="34" charset="0"/>
                        </a:rPr>
                        <a:t>JABATAN FUNGSIONAL</a:t>
                      </a:r>
                      <a:endParaRPr lang="id-ID" sz="1800" b="0" i="0" u="none" strike="noStrike" dirty="0">
                        <a:solidFill>
                          <a:schemeClr val="tx1"/>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1</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DOKTER PENDIDIK KLINIS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2</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DOKTER </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3</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DOKTER GIGI</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4</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PERAWAT</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5</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PERAWAT GIGI</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6</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BIDAN</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7</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RADIOGRAFER</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8</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PRANATA LABKES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9</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PEREKAM MEDIS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10</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FISIOTERAPIS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11</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TEKNISI ELEKTROMEDIK</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12</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ORTOTIS PROSTETIS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dirty="0">
                          <a:effectLst/>
                          <a:latin typeface="Microsoft Sans Serif" pitchFamily="34" charset="0"/>
                          <a:cs typeface="Microsoft Sans Serif" pitchFamily="34" charset="0"/>
                        </a:rPr>
                        <a:t>13</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OKUPASI TERAPIS</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r h="299331">
                <a:tc>
                  <a:txBody>
                    <a:bodyPr/>
                    <a:lstStyle/>
                    <a:p>
                      <a:pPr algn="ctr" fontAlgn="ctr"/>
                      <a:r>
                        <a:rPr lang="id-ID" sz="1200" b="0" u="none" strike="noStrike">
                          <a:effectLst/>
                          <a:latin typeface="Microsoft Sans Serif" pitchFamily="34" charset="0"/>
                          <a:cs typeface="Microsoft Sans Serif" pitchFamily="34" charset="0"/>
                        </a:rPr>
                        <a:t>14</a:t>
                      </a:r>
                      <a:endParaRPr lang="id-ID" sz="1200" b="0" i="0" u="none" strike="noStrike">
                        <a:solidFill>
                          <a:srgbClr val="000000"/>
                        </a:solidFill>
                        <a:effectLst/>
                        <a:latin typeface="Microsoft Sans Serif" pitchFamily="34" charset="0"/>
                        <a:cs typeface="Microsoft Sans Serif" pitchFamily="34" charset="0"/>
                      </a:endParaRPr>
                    </a:p>
                  </a:txBody>
                  <a:tcPr marL="6258" marR="6258" marT="6259" marB="0" anchor="ctr"/>
                </a:tc>
                <a:tc>
                  <a:txBody>
                    <a:bodyPr/>
                    <a:lstStyle/>
                    <a:p>
                      <a:pPr lvl="0" algn="l" fontAlgn="ctr"/>
                      <a:r>
                        <a:rPr lang="id-ID" sz="1200" b="0" u="none" strike="noStrike" dirty="0">
                          <a:effectLst/>
                          <a:latin typeface="Microsoft Sans Serif" pitchFamily="34" charset="0"/>
                          <a:cs typeface="Microsoft Sans Serif" pitchFamily="34" charset="0"/>
                        </a:rPr>
                        <a:t>TERAPIS WICARA</a:t>
                      </a:r>
                      <a:endParaRPr lang="id-ID" sz="1200" b="0" i="0" u="none" strike="noStrike" dirty="0">
                        <a:solidFill>
                          <a:srgbClr val="000000"/>
                        </a:solidFill>
                        <a:effectLst/>
                        <a:latin typeface="Microsoft Sans Serif" pitchFamily="34" charset="0"/>
                        <a:cs typeface="Microsoft Sans Serif" pitchFamily="34" charset="0"/>
                      </a:endParaRPr>
                    </a:p>
                  </a:txBody>
                  <a:tcPr marL="6258" marR="6258" marT="6259" marB="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83536210"/>
              </p:ext>
            </p:extLst>
          </p:nvPr>
        </p:nvGraphicFramePr>
        <p:xfrm>
          <a:off x="6417548" y="1629848"/>
          <a:ext cx="3589337" cy="5078420"/>
        </p:xfrm>
        <a:graphic>
          <a:graphicData uri="http://schemas.openxmlformats.org/drawingml/2006/table">
            <a:tbl>
              <a:tblPr>
                <a:tableStyleId>{616DA210-FB5B-4158-B5E0-FEB733F419BA}</a:tableStyleId>
              </a:tblPr>
              <a:tblGrid>
                <a:gridCol w="446894"/>
                <a:gridCol w="3142443"/>
              </a:tblGrid>
              <a:tr h="829678">
                <a:tc>
                  <a:txBody>
                    <a:bodyPr/>
                    <a:lstStyle/>
                    <a:p>
                      <a:pPr algn="ctr" fontAlgn="ctr"/>
                      <a:endParaRPr lang="id-ID" sz="1800" b="0" u="none" strike="noStrike" dirty="0" smtClean="0">
                        <a:effectLst/>
                        <a:latin typeface="Microsoft Sans Serif" pitchFamily="34" charset="0"/>
                        <a:cs typeface="Microsoft Sans Serif" pitchFamily="34" charset="0"/>
                      </a:endParaRPr>
                    </a:p>
                    <a:p>
                      <a:pPr algn="ctr" fontAlgn="ctr"/>
                      <a:r>
                        <a:rPr lang="id-ID" sz="1800" b="0" u="none" strike="noStrike" dirty="0" smtClean="0">
                          <a:effectLst/>
                          <a:latin typeface="Microsoft Sans Serif" pitchFamily="34" charset="0"/>
                          <a:cs typeface="Microsoft Sans Serif" pitchFamily="34" charset="0"/>
                        </a:rPr>
                        <a:t>NO</a:t>
                      </a:r>
                    </a:p>
                    <a:p>
                      <a:pPr algn="ctr" fontAlgn="ctr"/>
                      <a:endParaRPr lang="id-ID" sz="1800" b="0" u="none" strike="noStrike" dirty="0" smtClean="0">
                        <a:effectLst/>
                        <a:latin typeface="Microsoft Sans Serif" pitchFamily="34" charset="0"/>
                        <a:cs typeface="Microsoft Sans Serif" pitchFamily="34" charset="0"/>
                      </a:endParaRPr>
                    </a:p>
                  </a:txBody>
                  <a:tcPr marL="6724" marR="6724" marT="6726" marB="0" anchor="ctr"/>
                </a:tc>
                <a:tc>
                  <a:txBody>
                    <a:bodyPr/>
                    <a:lstStyle/>
                    <a:p>
                      <a:pPr algn="ctr" fontAlgn="ctr"/>
                      <a:r>
                        <a:rPr lang="id-ID" sz="1800" b="0" u="none" strike="noStrike" dirty="0" smtClean="0">
                          <a:effectLst/>
                          <a:latin typeface="Microsoft Sans Serif" pitchFamily="34" charset="0"/>
                          <a:cs typeface="Microsoft Sans Serif" pitchFamily="34" charset="0"/>
                        </a:rPr>
                        <a:t>JABATAN FUNGSIONAL</a:t>
                      </a:r>
                      <a:endParaRPr lang="id-ID" sz="1800" b="0" i="0" u="none" strike="noStrike" dirty="0">
                        <a:solidFill>
                          <a:schemeClr val="tx1"/>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15</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REFRAKSIONIS OPTISIEN</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16</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TEKNISI GIGI</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a:effectLst/>
                          <a:latin typeface="Microsoft Sans Serif" pitchFamily="34" charset="0"/>
                          <a:cs typeface="Microsoft Sans Serif" pitchFamily="34" charset="0"/>
                        </a:rPr>
                        <a:t>17</a:t>
                      </a:r>
                      <a:endParaRPr lang="id-ID" sz="1200" b="0" i="0" u="none" strike="noStrike">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TEKNISI TRANSFUSI DARAH</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18</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FISIKAWAN MEDIK</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19</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PSIKOLOG KLINIS</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20</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SANITARIAN</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a:effectLst/>
                          <a:latin typeface="Microsoft Sans Serif" pitchFamily="34" charset="0"/>
                          <a:cs typeface="Microsoft Sans Serif" pitchFamily="34" charset="0"/>
                        </a:rPr>
                        <a:t>21</a:t>
                      </a:r>
                      <a:endParaRPr lang="id-ID" sz="1200" b="0" i="0" u="none" strike="noStrike">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EPIDEMIOLOG KESEHATAN</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22</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ENTOMOLOG KESEHATAN</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a:effectLst/>
                          <a:latin typeface="Microsoft Sans Serif" pitchFamily="34" charset="0"/>
                          <a:cs typeface="Microsoft Sans Serif" pitchFamily="34" charset="0"/>
                        </a:rPr>
                        <a:t>23</a:t>
                      </a:r>
                      <a:endParaRPr lang="id-ID" sz="1200" b="0" i="0" u="none" strike="noStrike">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NUTRISIONIS</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24</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APOTEKER</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a:effectLst/>
                          <a:latin typeface="Microsoft Sans Serif" pitchFamily="34" charset="0"/>
                          <a:cs typeface="Microsoft Sans Serif" pitchFamily="34" charset="0"/>
                        </a:rPr>
                        <a:t>25</a:t>
                      </a:r>
                      <a:endParaRPr lang="id-ID" sz="1200" b="0" i="0" u="none" strike="noStrike">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ASISTEN APOTEKER</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dirty="0">
                          <a:effectLst/>
                          <a:latin typeface="Microsoft Sans Serif" pitchFamily="34" charset="0"/>
                          <a:cs typeface="Microsoft Sans Serif" pitchFamily="34" charset="0"/>
                        </a:rPr>
                        <a:t>26</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ADMINISTRATOR KESEHATAN</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id-ID" sz="1200" b="0" u="none" strike="noStrike">
                          <a:effectLst/>
                          <a:latin typeface="Microsoft Sans Serif" pitchFamily="34" charset="0"/>
                          <a:cs typeface="Microsoft Sans Serif" pitchFamily="34" charset="0"/>
                        </a:rPr>
                        <a:t>27</a:t>
                      </a:r>
                      <a:endParaRPr lang="id-ID" sz="1200" b="0" i="0" u="none" strike="noStrike">
                        <a:solidFill>
                          <a:schemeClr val="accent5">
                            <a:lumMod val="10000"/>
                          </a:schemeClr>
                        </a:solidFill>
                        <a:effectLst/>
                        <a:latin typeface="Microsoft Sans Serif" pitchFamily="34" charset="0"/>
                        <a:cs typeface="Microsoft Sans Serif" pitchFamily="34" charset="0"/>
                      </a:endParaRPr>
                    </a:p>
                  </a:txBody>
                  <a:tcPr marL="6724" marR="6724" marT="6726" marB="0" anchor="ctr"/>
                </a:tc>
                <a:tc>
                  <a:txBody>
                    <a:bodyPr/>
                    <a:lstStyle/>
                    <a:p>
                      <a:pPr algn="l" fontAlgn="ctr"/>
                      <a:r>
                        <a:rPr lang="id-ID" sz="1200" b="0" u="none" strike="noStrike" dirty="0">
                          <a:effectLst/>
                          <a:latin typeface="Microsoft Sans Serif" pitchFamily="34" charset="0"/>
                          <a:cs typeface="Microsoft Sans Serif" pitchFamily="34" charset="0"/>
                        </a:rPr>
                        <a:t>PENYULUH KESMAS</a:t>
                      </a:r>
                      <a:endParaRPr lang="id-ID" sz="12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tc>
              </a:tr>
              <a:tr h="303481">
                <a:tc>
                  <a:txBody>
                    <a:bodyPr/>
                    <a:lstStyle/>
                    <a:p>
                      <a:pPr algn="ctr" fontAlgn="ctr"/>
                      <a:r>
                        <a:rPr lang="en-US" sz="1400" b="0" i="0" u="none" strike="noStrike" dirty="0" smtClean="0">
                          <a:solidFill>
                            <a:schemeClr val="accent5">
                              <a:lumMod val="10000"/>
                            </a:schemeClr>
                          </a:solidFill>
                          <a:effectLst/>
                          <a:latin typeface="Microsoft Sans Serif" pitchFamily="34" charset="0"/>
                          <a:cs typeface="Microsoft Sans Serif" pitchFamily="34" charset="0"/>
                        </a:rPr>
                        <a:t>28</a:t>
                      </a:r>
                      <a:endParaRPr lang="id-ID" sz="14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noFill/>
                  </a:tcPr>
                </a:tc>
                <a:tc>
                  <a:txBody>
                    <a:bodyPr/>
                    <a:lstStyle/>
                    <a:p>
                      <a:pPr algn="l" fontAlgn="ctr"/>
                      <a:r>
                        <a:rPr lang="en-US" sz="1400" b="0" i="0" u="none" strike="noStrike" dirty="0" smtClean="0">
                          <a:solidFill>
                            <a:schemeClr val="accent5">
                              <a:lumMod val="10000"/>
                            </a:schemeClr>
                          </a:solidFill>
                          <a:effectLst/>
                          <a:latin typeface="Microsoft Sans Serif" pitchFamily="34" charset="0"/>
                          <a:cs typeface="Microsoft Sans Serif" pitchFamily="34" charset="0"/>
                        </a:rPr>
                        <a:t>PEMBIMBING KESEHATAN</a:t>
                      </a:r>
                      <a:r>
                        <a:rPr lang="en-US" sz="1400" b="0" i="0" u="none" strike="noStrike" baseline="0" dirty="0" smtClean="0">
                          <a:solidFill>
                            <a:schemeClr val="accent5">
                              <a:lumMod val="10000"/>
                            </a:schemeClr>
                          </a:solidFill>
                          <a:effectLst/>
                          <a:latin typeface="Microsoft Sans Serif" pitchFamily="34" charset="0"/>
                          <a:cs typeface="Microsoft Sans Serif" pitchFamily="34" charset="0"/>
                        </a:rPr>
                        <a:t> KERJA</a:t>
                      </a:r>
                      <a:endParaRPr lang="id-ID" sz="1400" b="0" i="0" u="none" strike="noStrike" dirty="0">
                        <a:solidFill>
                          <a:schemeClr val="accent5">
                            <a:lumMod val="10000"/>
                          </a:schemeClr>
                        </a:solidFill>
                        <a:effectLst/>
                        <a:latin typeface="Microsoft Sans Serif" pitchFamily="34" charset="0"/>
                        <a:cs typeface="Microsoft Sans Serif" pitchFamily="34" charset="0"/>
                      </a:endParaRPr>
                    </a:p>
                  </a:txBody>
                  <a:tcPr marL="6724" marR="6724" marT="6726" marB="0" anchor="ctr">
                    <a:noFill/>
                  </a:tcPr>
                </a:tc>
              </a:tr>
            </a:tbl>
          </a:graphicData>
        </a:graphic>
      </p:graphicFrame>
    </p:spTree>
    <p:extLst>
      <p:ext uri="{BB962C8B-B14F-4D97-AF65-F5344CB8AC3E}">
        <p14:creationId xmlns:p14="http://schemas.microsoft.com/office/powerpoint/2010/main" val="3736807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1939925" y="1182688"/>
            <a:ext cx="447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pPr>
            <a:r>
              <a:rPr lang="id-ID" altLang="en-US" sz="2000">
                <a:solidFill>
                  <a:srgbClr val="040E08"/>
                </a:solidFill>
                <a:latin typeface="Arial" panose="020B0604020202020204" pitchFamily="34" charset="0"/>
                <a:cs typeface="Arial" panose="020B0604020202020204" pitchFamily="34" charset="0"/>
              </a:rPr>
              <a:t>(</a:t>
            </a:r>
            <a:r>
              <a:rPr lang="en-US" altLang="en-US" sz="2000">
                <a:solidFill>
                  <a:srgbClr val="040E08"/>
                </a:solidFill>
                <a:latin typeface="Arial" panose="020B0604020202020204" pitchFamily="34" charset="0"/>
                <a:cs typeface="Arial" panose="020B0604020202020204" pitchFamily="34" charset="0"/>
              </a:rPr>
              <a:t>P</a:t>
            </a:r>
            <a:r>
              <a:rPr lang="id-ID" altLang="en-US" sz="2000">
                <a:solidFill>
                  <a:srgbClr val="040E08"/>
                </a:solidFill>
                <a:latin typeface="Arial" panose="020B0604020202020204" pitchFamily="34" charset="0"/>
                <a:cs typeface="Arial" panose="020B0604020202020204" pitchFamily="34" charset="0"/>
              </a:rPr>
              <a:t>asal 1</a:t>
            </a:r>
            <a:r>
              <a:rPr lang="en-US" altLang="en-US" sz="2000">
                <a:solidFill>
                  <a:srgbClr val="040E08"/>
                </a:solidFill>
                <a:latin typeface="Arial" panose="020B0604020202020204" pitchFamily="34" charset="0"/>
                <a:cs typeface="Arial" panose="020B0604020202020204" pitchFamily="34" charset="0"/>
              </a:rPr>
              <a:t>3 </a:t>
            </a:r>
            <a:r>
              <a:rPr lang="id-ID" altLang="en-US" sz="2000">
                <a:solidFill>
                  <a:srgbClr val="040E08"/>
                </a:solidFill>
                <a:latin typeface="Arial" panose="020B0604020202020204" pitchFamily="34" charset="0"/>
                <a:cs typeface="Arial" panose="020B0604020202020204" pitchFamily="34" charset="0"/>
              </a:rPr>
              <a:t>UU </a:t>
            </a:r>
            <a:r>
              <a:rPr lang="en-US" altLang="en-US" sz="2000">
                <a:solidFill>
                  <a:srgbClr val="040E08"/>
                </a:solidFill>
                <a:latin typeface="Arial" panose="020B0604020202020204" pitchFamily="34" charset="0"/>
                <a:cs typeface="Arial" panose="020B0604020202020204" pitchFamily="34" charset="0"/>
              </a:rPr>
              <a:t>ASN </a:t>
            </a:r>
            <a:r>
              <a:rPr lang="id-ID" altLang="en-US" sz="2000">
                <a:solidFill>
                  <a:srgbClr val="040E08"/>
                </a:solidFill>
                <a:latin typeface="Arial" panose="020B0604020202020204" pitchFamily="34" charset="0"/>
                <a:cs typeface="Arial" panose="020B0604020202020204" pitchFamily="34" charset="0"/>
              </a:rPr>
              <a:t>No. </a:t>
            </a:r>
            <a:r>
              <a:rPr lang="en-US" altLang="en-US" sz="2000">
                <a:solidFill>
                  <a:srgbClr val="040E08"/>
                </a:solidFill>
                <a:latin typeface="Arial" panose="020B0604020202020204" pitchFamily="34" charset="0"/>
                <a:cs typeface="Arial" panose="020B0604020202020204" pitchFamily="34" charset="0"/>
              </a:rPr>
              <a:t>5</a:t>
            </a:r>
            <a:r>
              <a:rPr lang="id-ID" altLang="en-US" sz="2000">
                <a:solidFill>
                  <a:srgbClr val="040E08"/>
                </a:solidFill>
                <a:latin typeface="Arial" panose="020B0604020202020204" pitchFamily="34" charset="0"/>
                <a:cs typeface="Arial" panose="020B0604020202020204" pitchFamily="34" charset="0"/>
              </a:rPr>
              <a:t> Tahun </a:t>
            </a:r>
            <a:r>
              <a:rPr lang="en-US" altLang="en-US" sz="2000">
                <a:solidFill>
                  <a:srgbClr val="040E08"/>
                </a:solidFill>
                <a:latin typeface="Arial" panose="020B0604020202020204" pitchFamily="34" charset="0"/>
                <a:cs typeface="Arial" panose="020B0604020202020204" pitchFamily="34" charset="0"/>
              </a:rPr>
              <a:t>2014</a:t>
            </a:r>
            <a:r>
              <a:rPr lang="id-ID" altLang="en-US" sz="2000">
                <a:solidFill>
                  <a:srgbClr val="040E08"/>
                </a:solidFill>
                <a:latin typeface="Arial" panose="020B0604020202020204" pitchFamily="34" charset="0"/>
                <a:cs typeface="Arial" panose="020B0604020202020204" pitchFamily="34" charset="0"/>
              </a:rPr>
              <a:t>)</a:t>
            </a:r>
          </a:p>
        </p:txBody>
      </p:sp>
      <p:sp>
        <p:nvSpPr>
          <p:cNvPr id="16387" name="Text Box 4"/>
          <p:cNvSpPr txBox="1">
            <a:spLocks noChangeArrowheads="1"/>
          </p:cNvSpPr>
          <p:nvPr/>
        </p:nvSpPr>
        <p:spPr bwMode="auto">
          <a:xfrm>
            <a:off x="1938338" y="1752600"/>
            <a:ext cx="6102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Book Antiqua" panose="02040602050305030304" pitchFamily="18" charset="0"/>
              </a:defRPr>
            </a:lvl1pPr>
            <a:lvl2pPr indent="-277813">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lvl="1" fontAlgn="base">
              <a:spcBef>
                <a:spcPct val="0"/>
              </a:spcBef>
              <a:spcAft>
                <a:spcPct val="0"/>
              </a:spcAft>
              <a:buFont typeface="Wingdings" panose="05000000000000000000" pitchFamily="2" charset="2"/>
              <a:buChar char="Ø"/>
            </a:pPr>
            <a:r>
              <a:rPr lang="id-ID" altLang="en-US" sz="2000">
                <a:solidFill>
                  <a:prstClr val="black"/>
                </a:solidFill>
                <a:latin typeface="Arial" panose="020B0604020202020204" pitchFamily="34" charset="0"/>
                <a:cs typeface="Arial" panose="020B0604020202020204" pitchFamily="34" charset="0"/>
                <a:sym typeface="Wingdings 3" panose="05040102010807070707" pitchFamily="18" charset="2"/>
              </a:rPr>
              <a:t>PNS diangkat dalam jabatan</a:t>
            </a:r>
            <a:endParaRPr lang="en-US" altLang="en-US" sz="2000">
              <a:solidFill>
                <a:prstClr val="black"/>
              </a:solidFill>
              <a:latin typeface="Arial" panose="020B0604020202020204" pitchFamily="34" charset="0"/>
              <a:cs typeface="Arial" panose="020B0604020202020204" pitchFamily="34" charset="0"/>
            </a:endParaRPr>
          </a:p>
        </p:txBody>
      </p:sp>
      <p:sp>
        <p:nvSpPr>
          <p:cNvPr id="8" name="Text Box 9"/>
          <p:cNvSpPr txBox="1">
            <a:spLocks noChangeArrowheads="1"/>
          </p:cNvSpPr>
          <p:nvPr/>
        </p:nvSpPr>
        <p:spPr bwMode="auto">
          <a:xfrm>
            <a:off x="1871663" y="4724401"/>
            <a:ext cx="7993062" cy="646113"/>
          </a:xfrm>
          <a:prstGeom prst="rect">
            <a:avLst/>
          </a:prstGeom>
          <a:noFill/>
          <a:ln>
            <a:noFill/>
          </a:ln>
          <a:extLst/>
        </p:spPr>
        <p:txBody>
          <a:bodyPr>
            <a:spAutoFit/>
          </a:bodyPr>
          <a:lstStyle>
            <a:lvl1pPr eaLnBrk="0" hangingPunct="0">
              <a:tabLst>
                <a:tab pos="533400" algn="l"/>
              </a:tabLst>
              <a:defRPr>
                <a:solidFill>
                  <a:schemeClr val="tx1"/>
                </a:solidFill>
                <a:latin typeface="Arial" charset="0"/>
                <a:cs typeface="Arial" charset="0"/>
              </a:defRPr>
            </a:lvl1pPr>
            <a:lvl2pPr indent="-190500" eaLnBrk="0" hangingPunct="0">
              <a:tabLst>
                <a:tab pos="533400" algn="l"/>
              </a:tabLst>
              <a:defRPr>
                <a:solidFill>
                  <a:schemeClr val="tx1"/>
                </a:solidFill>
                <a:latin typeface="Arial" charset="0"/>
                <a:cs typeface="Arial" charset="0"/>
              </a:defRPr>
            </a:lvl2pPr>
            <a:lvl3pPr marL="1143000" indent="-228600" eaLnBrk="0" hangingPunct="0">
              <a:tabLst>
                <a:tab pos="533400" algn="l"/>
              </a:tabLst>
              <a:defRPr>
                <a:solidFill>
                  <a:schemeClr val="tx1"/>
                </a:solidFill>
                <a:latin typeface="Arial" charset="0"/>
                <a:cs typeface="Arial" charset="0"/>
              </a:defRPr>
            </a:lvl3pPr>
            <a:lvl4pPr marL="1600200" indent="-228600" eaLnBrk="0" hangingPunct="0">
              <a:tabLst>
                <a:tab pos="533400" algn="l"/>
              </a:tabLst>
              <a:defRPr>
                <a:solidFill>
                  <a:schemeClr val="tx1"/>
                </a:solidFill>
                <a:latin typeface="Arial" charset="0"/>
                <a:cs typeface="Arial" charset="0"/>
              </a:defRPr>
            </a:lvl4pPr>
            <a:lvl5pPr marL="2057400" indent="-228600" eaLnBrk="0" hangingPunct="0">
              <a:tabLst>
                <a:tab pos="5334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5334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5334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5334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533400" algn="l"/>
              </a:tabLst>
              <a:defRPr>
                <a:solidFill>
                  <a:schemeClr val="tx1"/>
                </a:solidFill>
                <a:latin typeface="Arial" charset="0"/>
                <a:cs typeface="Arial" charset="0"/>
              </a:defRPr>
            </a:lvl9pPr>
          </a:lstStyle>
          <a:p>
            <a:pPr lvl="1" eaLnBrk="1" hangingPunct="1">
              <a:buClr>
                <a:prstClr val="black"/>
              </a:buClr>
              <a:buFont typeface="Wingdings" pitchFamily="2" charset="2"/>
              <a:buChar char="Ø"/>
              <a:defRPr/>
            </a:pPr>
            <a:r>
              <a:rPr lang="en-US" dirty="0">
                <a:solidFill>
                  <a:srgbClr val="040E08"/>
                </a:solidFill>
                <a:latin typeface="Microsoft Sans Serif" pitchFamily="34" charset="0"/>
                <a:cs typeface="Microsoft Sans Serif" pitchFamily="34" charset="0"/>
                <a:sym typeface="Wingdings 3" pitchFamily="18" charset="2"/>
              </a:rPr>
              <a:t>  </a:t>
            </a:r>
            <a:r>
              <a:rPr lang="id-ID" dirty="0">
                <a:solidFill>
                  <a:srgbClr val="040E08"/>
                </a:solidFill>
                <a:latin typeface="Microsoft Sans Serif" pitchFamily="34" charset="0"/>
                <a:cs typeface="Microsoft Sans Serif" pitchFamily="34" charset="0"/>
                <a:sym typeface="Wingdings 3" pitchFamily="18" charset="2"/>
              </a:rPr>
              <a:t>Pengangkatan </a:t>
            </a:r>
            <a:r>
              <a:rPr lang="en-US" dirty="0">
                <a:solidFill>
                  <a:srgbClr val="040E08"/>
                </a:solidFill>
                <a:latin typeface="Microsoft Sans Serif" pitchFamily="34" charset="0"/>
                <a:cs typeface="Microsoft Sans Serif" pitchFamily="34" charset="0"/>
                <a:sym typeface="Wingdings 3" pitchFamily="18" charset="2"/>
              </a:rPr>
              <a:t>d</a:t>
            </a:r>
            <a:r>
              <a:rPr lang="id-ID" dirty="0">
                <a:solidFill>
                  <a:srgbClr val="040E08"/>
                </a:solidFill>
                <a:latin typeface="Microsoft Sans Serif" pitchFamily="34" charset="0"/>
                <a:cs typeface="Microsoft Sans Serif" pitchFamily="34" charset="0"/>
                <a:sym typeface="Wingdings 3" pitchFamily="18" charset="2"/>
              </a:rPr>
              <a:t>lm jabatan dilaksanakan berdasarkan</a:t>
            </a:r>
            <a:r>
              <a:rPr lang="en-US" dirty="0">
                <a:solidFill>
                  <a:srgbClr val="040E08"/>
                </a:solidFill>
                <a:latin typeface="Microsoft Sans Serif" pitchFamily="34" charset="0"/>
                <a:cs typeface="Microsoft Sans Serif" pitchFamily="34" charset="0"/>
                <a:sym typeface="Wingdings 3" pitchFamily="18" charset="2"/>
              </a:rPr>
              <a:t> </a:t>
            </a:r>
          </a:p>
          <a:p>
            <a:pPr marL="266700" lvl="1" indent="0" eaLnBrk="1" hangingPunct="1">
              <a:buClr>
                <a:prstClr val="black"/>
              </a:buClr>
              <a:defRPr/>
            </a:pPr>
            <a:r>
              <a:rPr lang="en-US" dirty="0">
                <a:solidFill>
                  <a:srgbClr val="040E08"/>
                </a:solidFill>
                <a:latin typeface="Microsoft Sans Serif" pitchFamily="34" charset="0"/>
                <a:cs typeface="Microsoft Sans Serif" pitchFamily="34" charset="0"/>
                <a:sym typeface="Wingdings 3" pitchFamily="18" charset="2"/>
              </a:rPr>
              <a:t>     </a:t>
            </a:r>
            <a:r>
              <a:rPr lang="id-ID" dirty="0">
                <a:solidFill>
                  <a:srgbClr val="040E08"/>
                </a:solidFill>
                <a:latin typeface="Microsoft Sans Serif" pitchFamily="34" charset="0"/>
                <a:cs typeface="Microsoft Sans Serif" pitchFamily="34" charset="0"/>
                <a:sym typeface="Wingdings 3" pitchFamily="18" charset="2"/>
              </a:rPr>
              <a:t>Prinsip Profesionalisme, sesuai :</a:t>
            </a:r>
            <a:endParaRPr lang="en-US" dirty="0">
              <a:solidFill>
                <a:srgbClr val="040E08"/>
              </a:solidFill>
              <a:latin typeface="Microsoft Sans Serif" pitchFamily="34" charset="0"/>
              <a:cs typeface="Microsoft Sans Serif" pitchFamily="34" charset="0"/>
            </a:endParaRPr>
          </a:p>
        </p:txBody>
      </p:sp>
      <p:sp>
        <p:nvSpPr>
          <p:cNvPr id="9" name="Rectangle 10"/>
          <p:cNvSpPr>
            <a:spLocks noChangeArrowheads="1"/>
          </p:cNvSpPr>
          <p:nvPr/>
        </p:nvSpPr>
        <p:spPr bwMode="auto">
          <a:xfrm>
            <a:off x="2482850" y="5334001"/>
            <a:ext cx="42227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indent="-361950">
              <a:buFont typeface="Wingdings" pitchFamily="2" charset="2"/>
              <a:buChar char="v"/>
              <a:defRPr/>
            </a:pPr>
            <a:r>
              <a:rPr lang="id-ID" sz="2000" dirty="0">
                <a:solidFill>
                  <a:srgbClr val="AEB795">
                    <a:lumMod val="50000"/>
                  </a:srgbClr>
                </a:solidFill>
                <a:latin typeface="Microsoft Sans Serif" pitchFamily="34" charset="0"/>
                <a:cs typeface="Microsoft Sans Serif" pitchFamily="34" charset="0"/>
                <a:sym typeface="Wingdings 3" pitchFamily="18" charset="2"/>
              </a:rPr>
              <a:t>Kompetens</a:t>
            </a:r>
            <a:r>
              <a:rPr lang="en-US" sz="2000" dirty="0" err="1">
                <a:solidFill>
                  <a:srgbClr val="AEB795">
                    <a:lumMod val="50000"/>
                  </a:srgbClr>
                </a:solidFill>
                <a:latin typeface="Microsoft Sans Serif" pitchFamily="34" charset="0"/>
                <a:cs typeface="Microsoft Sans Serif" pitchFamily="34" charset="0"/>
                <a:sym typeface="Wingdings 3" pitchFamily="18" charset="2"/>
              </a:rPr>
              <a:t>i</a:t>
            </a:r>
            <a:endParaRPr lang="en-US" sz="2000" dirty="0">
              <a:solidFill>
                <a:srgbClr val="AEB795">
                  <a:lumMod val="50000"/>
                </a:srgbClr>
              </a:solidFill>
              <a:latin typeface="Microsoft Sans Serif" pitchFamily="34" charset="0"/>
              <a:cs typeface="Microsoft Sans Serif" pitchFamily="34" charset="0"/>
              <a:sym typeface="Wingdings 3" pitchFamily="18" charset="2"/>
            </a:endParaRPr>
          </a:p>
          <a:p>
            <a:pPr marL="361950" indent="-361950">
              <a:buFont typeface="Wingdings" pitchFamily="2" charset="2"/>
              <a:buChar char="v"/>
              <a:defRPr/>
            </a:pPr>
            <a:r>
              <a:rPr lang="id-ID" sz="2000" dirty="0">
                <a:solidFill>
                  <a:srgbClr val="AEB795">
                    <a:lumMod val="50000"/>
                  </a:srgbClr>
                </a:solidFill>
                <a:latin typeface="Microsoft Sans Serif" pitchFamily="34" charset="0"/>
                <a:cs typeface="Microsoft Sans Serif" pitchFamily="34" charset="0"/>
                <a:sym typeface="Wingdings 3" pitchFamily="18" charset="2"/>
              </a:rPr>
              <a:t>Prestasi Kerja</a:t>
            </a:r>
          </a:p>
          <a:p>
            <a:pPr marL="361950" indent="-361950">
              <a:buFont typeface="Wingdings" pitchFamily="2" charset="2"/>
              <a:buChar char="v"/>
              <a:defRPr/>
            </a:pPr>
            <a:r>
              <a:rPr lang="id-ID" sz="2000" dirty="0">
                <a:solidFill>
                  <a:srgbClr val="AEB795">
                    <a:lumMod val="50000"/>
                  </a:srgbClr>
                </a:solidFill>
                <a:latin typeface="Microsoft Sans Serif" pitchFamily="34" charset="0"/>
                <a:cs typeface="Microsoft Sans Serif" pitchFamily="34" charset="0"/>
                <a:sym typeface="Wingdings 3" pitchFamily="18" charset="2"/>
              </a:rPr>
              <a:t>Jenjang Pangkat</a:t>
            </a:r>
          </a:p>
          <a:p>
            <a:pPr marL="361950" indent="-361950">
              <a:buFont typeface="Wingdings" pitchFamily="2" charset="2"/>
              <a:buChar char="v"/>
              <a:defRPr/>
            </a:pPr>
            <a:r>
              <a:rPr lang="id-ID" sz="2000" dirty="0">
                <a:solidFill>
                  <a:srgbClr val="AEB795">
                    <a:lumMod val="50000"/>
                  </a:srgbClr>
                </a:solidFill>
                <a:latin typeface="Microsoft Sans Serif" pitchFamily="34" charset="0"/>
                <a:cs typeface="Microsoft Sans Serif" pitchFamily="34" charset="0"/>
                <a:sym typeface="Wingdings 3" pitchFamily="18" charset="2"/>
              </a:rPr>
              <a:t>Syarat Obyektif lainnya</a:t>
            </a:r>
          </a:p>
        </p:txBody>
      </p:sp>
      <p:sp>
        <p:nvSpPr>
          <p:cNvPr id="16390" name="Rectangle 2"/>
          <p:cNvSpPr txBox="1">
            <a:spLocks noChangeArrowheads="1"/>
          </p:cNvSpPr>
          <p:nvPr/>
        </p:nvSpPr>
        <p:spPr bwMode="auto">
          <a:xfrm>
            <a:off x="1919288" y="644525"/>
            <a:ext cx="82232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9900">
              <a:defRPr>
                <a:solidFill>
                  <a:schemeClr val="tx1"/>
                </a:solidFill>
                <a:latin typeface="Book Antiqua" panose="02040602050305030304" pitchFamily="18" charset="0"/>
              </a:defRPr>
            </a:lvl1pPr>
            <a:lvl2pPr marL="742950" indent="-285750" defTabSz="469900">
              <a:defRPr>
                <a:solidFill>
                  <a:schemeClr val="tx1"/>
                </a:solidFill>
                <a:latin typeface="Book Antiqua" panose="02040602050305030304" pitchFamily="18" charset="0"/>
              </a:defRPr>
            </a:lvl2pPr>
            <a:lvl3pPr marL="1143000" indent="-228600" defTabSz="469900">
              <a:defRPr>
                <a:solidFill>
                  <a:schemeClr val="tx1"/>
                </a:solidFill>
                <a:latin typeface="Book Antiqua" panose="02040602050305030304" pitchFamily="18" charset="0"/>
              </a:defRPr>
            </a:lvl3pPr>
            <a:lvl4pPr marL="1600200" indent="-228600" defTabSz="469900">
              <a:defRPr>
                <a:solidFill>
                  <a:schemeClr val="tx1"/>
                </a:solidFill>
                <a:latin typeface="Book Antiqua" panose="02040602050305030304" pitchFamily="18" charset="0"/>
              </a:defRPr>
            </a:lvl4pPr>
            <a:lvl5pPr marL="2057400" indent="-228600" defTabSz="469900">
              <a:defRPr>
                <a:solidFill>
                  <a:schemeClr val="tx1"/>
                </a:solidFill>
                <a:latin typeface="Book Antiqua" panose="02040602050305030304" pitchFamily="18" charset="0"/>
              </a:defRPr>
            </a:lvl5pPr>
            <a:lvl6pPr marL="2514600" indent="-228600" defTabSz="469900" fontAlgn="base">
              <a:spcBef>
                <a:spcPct val="0"/>
              </a:spcBef>
              <a:spcAft>
                <a:spcPct val="0"/>
              </a:spcAft>
              <a:defRPr>
                <a:solidFill>
                  <a:schemeClr val="tx1"/>
                </a:solidFill>
                <a:latin typeface="Book Antiqua" panose="02040602050305030304" pitchFamily="18" charset="0"/>
              </a:defRPr>
            </a:lvl6pPr>
            <a:lvl7pPr marL="2971800" indent="-228600" defTabSz="469900" fontAlgn="base">
              <a:spcBef>
                <a:spcPct val="0"/>
              </a:spcBef>
              <a:spcAft>
                <a:spcPct val="0"/>
              </a:spcAft>
              <a:defRPr>
                <a:solidFill>
                  <a:schemeClr val="tx1"/>
                </a:solidFill>
                <a:latin typeface="Book Antiqua" panose="02040602050305030304" pitchFamily="18" charset="0"/>
              </a:defRPr>
            </a:lvl7pPr>
            <a:lvl8pPr marL="3429000" indent="-228600" defTabSz="469900" fontAlgn="base">
              <a:spcBef>
                <a:spcPct val="0"/>
              </a:spcBef>
              <a:spcAft>
                <a:spcPct val="0"/>
              </a:spcAft>
              <a:defRPr>
                <a:solidFill>
                  <a:schemeClr val="tx1"/>
                </a:solidFill>
                <a:latin typeface="Book Antiqua" panose="02040602050305030304" pitchFamily="18" charset="0"/>
              </a:defRPr>
            </a:lvl8pPr>
            <a:lvl9pPr marL="3886200" indent="-228600" defTabSz="469900" fontAlgn="base">
              <a:spcBef>
                <a:spcPct val="0"/>
              </a:spcBef>
              <a:spcAft>
                <a:spcPct val="0"/>
              </a:spcAft>
              <a:defRPr>
                <a:solidFill>
                  <a:schemeClr val="tx1"/>
                </a:solidFill>
                <a:latin typeface="Book Antiqua" panose="02040602050305030304" pitchFamily="18" charset="0"/>
              </a:defRPr>
            </a:lvl9pPr>
          </a:lstStyle>
          <a:p>
            <a:pPr fontAlgn="base">
              <a:spcBef>
                <a:spcPct val="0"/>
              </a:spcBef>
              <a:spcAft>
                <a:spcPct val="0"/>
              </a:spcAft>
              <a:buClr>
                <a:prstClr val="black"/>
              </a:buClr>
            </a:pPr>
            <a:r>
              <a:rPr lang="en-US" sz="3200">
                <a:solidFill>
                  <a:srgbClr val="040E08"/>
                </a:solidFill>
                <a:latin typeface="Microsoft Sans Serif" panose="020B0604020202020204" pitchFamily="34" charset="0"/>
                <a:cs typeface="Microsoft Sans Serif" panose="020B0604020202020204" pitchFamily="34" charset="0"/>
              </a:rPr>
              <a:t>P</a:t>
            </a:r>
            <a:r>
              <a:rPr lang="id-ID" sz="3200">
                <a:solidFill>
                  <a:srgbClr val="040E08"/>
                </a:solidFill>
                <a:latin typeface="Microsoft Sans Serif" panose="020B0604020202020204" pitchFamily="34" charset="0"/>
                <a:cs typeface="Microsoft Sans Serif" panose="020B0604020202020204" pitchFamily="34" charset="0"/>
              </a:rPr>
              <a:t>ENGANGKATAN DALAM JABATAN</a:t>
            </a:r>
          </a:p>
        </p:txBody>
      </p:sp>
      <p:graphicFrame>
        <p:nvGraphicFramePr>
          <p:cNvPr id="11" name="Diagram 10"/>
          <p:cNvGraphicFramePr/>
          <p:nvPr/>
        </p:nvGraphicFramePr>
        <p:xfrm>
          <a:off x="2279576" y="2205608"/>
          <a:ext cx="7560840" cy="2447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6470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txBox="1">
            <a:spLocks noChangeArrowheads="1"/>
          </p:cNvSpPr>
          <p:nvPr/>
        </p:nvSpPr>
        <p:spPr bwMode="auto">
          <a:xfrm>
            <a:off x="2133600" y="381000"/>
            <a:ext cx="84597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a:buClr>
                <a:srgbClr val="000000"/>
              </a:buClr>
            </a:pPr>
            <a:r>
              <a:rPr lang="en-US" altLang="en-US" sz="3200">
                <a:solidFill>
                  <a:srgbClr val="040E08"/>
                </a:solidFill>
                <a:latin typeface="Microsoft Sans Serif" panose="020B0604020202020204" pitchFamily="34" charset="0"/>
                <a:cs typeface="Microsoft Sans Serif" panose="020B0604020202020204" pitchFamily="34" charset="0"/>
              </a:rPr>
              <a:t>PERSYARATAN</a:t>
            </a:r>
          </a:p>
          <a:p>
            <a:pPr>
              <a:buClr>
                <a:srgbClr val="000000"/>
              </a:buClr>
            </a:pPr>
            <a:r>
              <a:rPr lang="id-ID" altLang="en-US" sz="3200">
                <a:solidFill>
                  <a:srgbClr val="040E08"/>
                </a:solidFill>
                <a:latin typeface="Microsoft Sans Serif" panose="020B0604020202020204" pitchFamily="34" charset="0"/>
                <a:cs typeface="Microsoft Sans Serif" panose="020B0604020202020204" pitchFamily="34" charset="0"/>
              </a:rPr>
              <a:t>KENAIKAN JABATAN DAN PANGKAT</a:t>
            </a:r>
          </a:p>
        </p:txBody>
      </p:sp>
      <p:sp>
        <p:nvSpPr>
          <p:cNvPr id="25603" name="Rectangle 3"/>
          <p:cNvSpPr>
            <a:spLocks noChangeArrowheads="1"/>
          </p:cNvSpPr>
          <p:nvPr/>
        </p:nvSpPr>
        <p:spPr bwMode="auto">
          <a:xfrm>
            <a:off x="2133600" y="1905001"/>
            <a:ext cx="7391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r>
              <a:rPr lang="en-US" altLang="en-US" sz="2000">
                <a:solidFill>
                  <a:srgbClr val="660066"/>
                </a:solidFill>
                <a:latin typeface="Microsoft Sans Serif" panose="020B0604020202020204" pitchFamily="34" charset="0"/>
                <a:cs typeface="Microsoft Sans Serif" panose="020B0604020202020204" pitchFamily="34" charset="0"/>
              </a:rPr>
              <a:t>Kenaikan Jabatan </a:t>
            </a:r>
            <a:r>
              <a:rPr lang="en-US" altLang="en-US" sz="2000">
                <a:solidFill>
                  <a:srgbClr val="040E08"/>
                </a:solidFill>
                <a:latin typeface="Microsoft Sans Serif" panose="020B0604020202020204" pitchFamily="34" charset="0"/>
                <a:cs typeface="Microsoft Sans Serif" panose="020B0604020202020204" pitchFamily="34" charset="0"/>
              </a:rPr>
              <a:t>dapat dipertimbangkan</a:t>
            </a:r>
            <a:r>
              <a:rPr lang="id-ID" altLang="en-US" sz="2000">
                <a:solidFill>
                  <a:srgbClr val="040E08"/>
                </a:solidFill>
                <a:latin typeface="Microsoft Sans Serif" panose="020B0604020202020204" pitchFamily="34" charset="0"/>
                <a:cs typeface="Microsoft Sans Serif" panose="020B0604020202020204" pitchFamily="34" charset="0"/>
              </a:rPr>
              <a:t> </a:t>
            </a:r>
            <a:r>
              <a:rPr lang="en-US" altLang="en-US" sz="2000">
                <a:solidFill>
                  <a:srgbClr val="040E08"/>
                </a:solidFill>
                <a:latin typeface="Microsoft Sans Serif" panose="020B0604020202020204" pitchFamily="34" charset="0"/>
                <a:cs typeface="Microsoft Sans Serif" panose="020B0604020202020204" pitchFamily="34" charset="0"/>
              </a:rPr>
              <a:t>setiap kali dengan ketentuan  :</a:t>
            </a:r>
          </a:p>
        </p:txBody>
      </p:sp>
      <p:sp>
        <p:nvSpPr>
          <p:cNvPr id="25604" name="Rectangle 4"/>
          <p:cNvSpPr>
            <a:spLocks noChangeArrowheads="1"/>
          </p:cNvSpPr>
          <p:nvPr/>
        </p:nvSpPr>
        <p:spPr bwMode="auto">
          <a:xfrm>
            <a:off x="2133600" y="2627313"/>
            <a:ext cx="777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buFont typeface="Arial" panose="020B0604020202020204" pitchFamily="34" charset="0"/>
              <a:buAutoNum type="arabicPeriod"/>
            </a:pPr>
            <a:r>
              <a:rPr lang="en-US">
                <a:solidFill>
                  <a:srgbClr val="6C4315"/>
                </a:solidFill>
                <a:latin typeface="Microsoft Sans Serif" panose="020B0604020202020204" pitchFamily="34" charset="0"/>
                <a:cs typeface="Microsoft Sans Serif" panose="020B0604020202020204" pitchFamily="34" charset="0"/>
              </a:rPr>
              <a:t>Sekurang-kurangnya telah 1 (satu) tahun dalam jabatan terakhir</a:t>
            </a:r>
            <a:endParaRPr lang="id-ID">
              <a:solidFill>
                <a:srgbClr val="6C4315"/>
              </a:solidFill>
              <a:latin typeface="Microsoft Sans Serif" panose="020B0604020202020204" pitchFamily="34" charset="0"/>
              <a:cs typeface="Microsoft Sans Serif" panose="020B0604020202020204" pitchFamily="34" charset="0"/>
            </a:endParaRPr>
          </a:p>
          <a:p>
            <a:pPr algn="just">
              <a:buFont typeface="Arial" panose="020B0604020202020204" pitchFamily="34" charset="0"/>
              <a:buAutoNum type="arabicPeriod"/>
            </a:pPr>
            <a:r>
              <a:rPr lang="en-US">
                <a:solidFill>
                  <a:srgbClr val="6C4315"/>
                </a:solidFill>
                <a:latin typeface="Microsoft Sans Serif" panose="020B0604020202020204" pitchFamily="34" charset="0"/>
                <a:cs typeface="Microsoft Sans Serif" panose="020B0604020202020204" pitchFamily="34" charset="0"/>
              </a:rPr>
              <a:t>Memenuhi angka kredit yang ditentukan untuk kenaikan jabatan setingkat lebih tinggi</a:t>
            </a:r>
            <a:r>
              <a:rPr lang="en-US" sz="1600">
                <a:solidFill>
                  <a:srgbClr val="6C4315"/>
                </a:solidFill>
                <a:latin typeface="Microsoft Sans Serif" panose="020B0604020202020204" pitchFamily="34" charset="0"/>
                <a:cs typeface="Microsoft Sans Serif" panose="020B0604020202020204" pitchFamily="34" charset="0"/>
              </a:rPr>
              <a:t> </a:t>
            </a:r>
            <a:endParaRPr lang="en-US">
              <a:solidFill>
                <a:srgbClr val="6C4315"/>
              </a:solidFill>
              <a:latin typeface="Microsoft Sans Serif" panose="020B0604020202020204" pitchFamily="34" charset="0"/>
              <a:cs typeface="Microsoft Sans Serif" panose="020B0604020202020204" pitchFamily="34" charset="0"/>
            </a:endParaRPr>
          </a:p>
          <a:p>
            <a:pPr algn="just">
              <a:buFont typeface="Arial" panose="020B0604020202020204" pitchFamily="34" charset="0"/>
              <a:buAutoNum type="arabicPeriod"/>
            </a:pPr>
            <a:r>
              <a:rPr lang="en-US" altLang="en-US">
                <a:solidFill>
                  <a:srgbClr val="6C4315"/>
                </a:solidFill>
                <a:latin typeface="Microsoft Sans Serif" panose="020B0604020202020204" pitchFamily="34" charset="0"/>
                <a:cs typeface="Microsoft Sans Serif" panose="020B0604020202020204" pitchFamily="34" charset="0"/>
              </a:rPr>
              <a:t>Prestasi kerja paling kurang bernilai baik dalam 1 (satu) tahun terakhir</a:t>
            </a:r>
          </a:p>
        </p:txBody>
      </p:sp>
      <p:sp>
        <p:nvSpPr>
          <p:cNvPr id="25605" name="Rectangle 6"/>
          <p:cNvSpPr>
            <a:spLocks noChangeArrowheads="1"/>
          </p:cNvSpPr>
          <p:nvPr/>
        </p:nvSpPr>
        <p:spPr bwMode="auto">
          <a:xfrm>
            <a:off x="2166938" y="4191001"/>
            <a:ext cx="7772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r>
              <a:rPr lang="en-US" altLang="en-US" sz="2000">
                <a:solidFill>
                  <a:srgbClr val="006600"/>
                </a:solidFill>
                <a:latin typeface="Microsoft Sans Serif" panose="020B0604020202020204" pitchFamily="34" charset="0"/>
                <a:cs typeface="Microsoft Sans Serif" panose="020B0604020202020204" pitchFamily="34" charset="0"/>
              </a:rPr>
              <a:t>Kenaikan Pangkat </a:t>
            </a:r>
            <a:r>
              <a:rPr lang="en-US" altLang="en-US" sz="2000">
                <a:solidFill>
                  <a:srgbClr val="040E08"/>
                </a:solidFill>
                <a:latin typeface="Microsoft Sans Serif" panose="020B0604020202020204" pitchFamily="34" charset="0"/>
                <a:cs typeface="Microsoft Sans Serif" panose="020B0604020202020204" pitchFamily="34" charset="0"/>
              </a:rPr>
              <a:t>dapat dipertimbangkan setiap kali dengan ketentuan  :</a:t>
            </a:r>
          </a:p>
        </p:txBody>
      </p:sp>
      <p:sp>
        <p:nvSpPr>
          <p:cNvPr id="25606" name="Rectangle 15"/>
          <p:cNvSpPr>
            <a:spLocks noChangeArrowheads="1"/>
          </p:cNvSpPr>
          <p:nvPr/>
        </p:nvSpPr>
        <p:spPr bwMode="auto">
          <a:xfrm>
            <a:off x="2208213" y="4872038"/>
            <a:ext cx="77390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buFont typeface="Book Antiqua" panose="02040602050305030304" pitchFamily="18" charset="0"/>
              <a:buAutoNum type="arabicPeriod"/>
            </a:pPr>
            <a:r>
              <a:rPr lang="en-US">
                <a:solidFill>
                  <a:srgbClr val="5A6343"/>
                </a:solidFill>
                <a:latin typeface="Microsoft Sans Serif" panose="020B0604020202020204" pitchFamily="34" charset="0"/>
                <a:cs typeface="Microsoft Sans Serif" panose="020B0604020202020204" pitchFamily="34" charset="0"/>
              </a:rPr>
              <a:t>Sekurang-kurangnya telah 2 (dua) tahun dalam pangkat terakhir</a:t>
            </a:r>
            <a:endParaRPr lang="id-ID">
              <a:solidFill>
                <a:srgbClr val="5A6343"/>
              </a:solidFill>
              <a:latin typeface="Microsoft Sans Serif" panose="020B0604020202020204" pitchFamily="34" charset="0"/>
              <a:cs typeface="Microsoft Sans Serif" panose="020B0604020202020204" pitchFamily="34" charset="0"/>
            </a:endParaRPr>
          </a:p>
          <a:p>
            <a:pPr algn="just">
              <a:buFont typeface="Book Antiqua" panose="02040602050305030304" pitchFamily="18" charset="0"/>
              <a:buAutoNum type="arabicPeriod"/>
            </a:pPr>
            <a:r>
              <a:rPr lang="en-US">
                <a:solidFill>
                  <a:srgbClr val="5A6343"/>
                </a:solidFill>
                <a:latin typeface="Microsoft Sans Serif" panose="020B0604020202020204" pitchFamily="34" charset="0"/>
                <a:cs typeface="Microsoft Sans Serif" panose="020B0604020202020204" pitchFamily="34" charset="0"/>
              </a:rPr>
              <a:t>Memenuhi angka kredit yang ditentukan untuk kenaikan pangkat setingkat lebih tinggi.</a:t>
            </a:r>
          </a:p>
          <a:p>
            <a:pPr algn="just">
              <a:buFont typeface="Book Antiqua" panose="02040602050305030304" pitchFamily="18" charset="0"/>
              <a:buAutoNum type="arabicPeriod"/>
            </a:pPr>
            <a:r>
              <a:rPr lang="en-US" altLang="en-US">
                <a:solidFill>
                  <a:srgbClr val="6C4315"/>
                </a:solidFill>
                <a:latin typeface="Microsoft Sans Serif" panose="020B0604020202020204" pitchFamily="34" charset="0"/>
                <a:cs typeface="Microsoft Sans Serif" panose="020B0604020202020204" pitchFamily="34" charset="0"/>
              </a:rPr>
              <a:t>Prestasi kerja paling kurang bernilai baik dalam 2 (dua) tahun terakhir</a:t>
            </a:r>
          </a:p>
        </p:txBody>
      </p:sp>
    </p:spTree>
    <p:extLst>
      <p:ext uri="{BB962C8B-B14F-4D97-AF65-F5344CB8AC3E}">
        <p14:creationId xmlns:p14="http://schemas.microsoft.com/office/powerpoint/2010/main" val="2498034437"/>
      </p:ext>
    </p:extLst>
  </p:cSld>
  <p:clrMapOvr>
    <a:masterClrMapping/>
  </p:clrMapOvr>
  <p:transition spd="slow"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txBox="1">
            <a:spLocks noChangeArrowheads="1"/>
          </p:cNvSpPr>
          <p:nvPr/>
        </p:nvSpPr>
        <p:spPr bwMode="auto">
          <a:xfrm>
            <a:off x="1774825" y="333375"/>
            <a:ext cx="86248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Book Antiqua" panose="02040602050305030304" pitchFamily="18" charset="0"/>
              </a:defRPr>
            </a:lvl1pPr>
            <a:lvl2pPr marL="742950" indent="-285750">
              <a:defRPr>
                <a:solidFill>
                  <a:schemeClr val="tx1"/>
                </a:solidFill>
                <a:latin typeface="Book Antiqua" panose="02040602050305030304" pitchFamily="18" charset="0"/>
              </a:defRPr>
            </a:lvl2pPr>
            <a:lvl3pPr marL="1143000" indent="-228600">
              <a:defRPr>
                <a:solidFill>
                  <a:schemeClr val="tx1"/>
                </a:solidFill>
                <a:latin typeface="Book Antiqua" panose="02040602050305030304" pitchFamily="18" charset="0"/>
              </a:defRPr>
            </a:lvl3pPr>
            <a:lvl4pPr marL="1600200" indent="-228600">
              <a:defRPr>
                <a:solidFill>
                  <a:schemeClr val="tx1"/>
                </a:solidFill>
                <a:latin typeface="Book Antiqua" panose="02040602050305030304" pitchFamily="18" charset="0"/>
              </a:defRPr>
            </a:lvl4pPr>
            <a:lvl5pPr marL="2057400" indent="-228600">
              <a:defRPr>
                <a:solidFill>
                  <a:schemeClr val="tx1"/>
                </a:solidFill>
                <a:latin typeface="Book Antiqua" panose="02040602050305030304" pitchFamily="18" charset="0"/>
              </a:defRPr>
            </a:lvl5pPr>
            <a:lvl6pPr marL="2514600" indent="-228600" fontAlgn="base">
              <a:spcBef>
                <a:spcPct val="0"/>
              </a:spcBef>
              <a:spcAft>
                <a:spcPct val="0"/>
              </a:spcAft>
              <a:defRPr>
                <a:solidFill>
                  <a:schemeClr val="tx1"/>
                </a:solidFill>
                <a:latin typeface="Book Antiqua" panose="02040602050305030304" pitchFamily="18" charset="0"/>
              </a:defRPr>
            </a:lvl6pPr>
            <a:lvl7pPr marL="2971800" indent="-228600" fontAlgn="base">
              <a:spcBef>
                <a:spcPct val="0"/>
              </a:spcBef>
              <a:spcAft>
                <a:spcPct val="0"/>
              </a:spcAft>
              <a:defRPr>
                <a:solidFill>
                  <a:schemeClr val="tx1"/>
                </a:solidFill>
                <a:latin typeface="Book Antiqua" panose="02040602050305030304" pitchFamily="18" charset="0"/>
              </a:defRPr>
            </a:lvl7pPr>
            <a:lvl8pPr marL="3429000" indent="-228600" fontAlgn="base">
              <a:spcBef>
                <a:spcPct val="0"/>
              </a:spcBef>
              <a:spcAft>
                <a:spcPct val="0"/>
              </a:spcAft>
              <a:defRPr>
                <a:solidFill>
                  <a:schemeClr val="tx1"/>
                </a:solidFill>
                <a:latin typeface="Book Antiqua" panose="02040602050305030304" pitchFamily="18" charset="0"/>
              </a:defRPr>
            </a:lvl8pPr>
            <a:lvl9pPr marL="3886200" indent="-228600" fontAlgn="base">
              <a:spcBef>
                <a:spcPct val="0"/>
              </a:spcBef>
              <a:spcAft>
                <a:spcPct val="0"/>
              </a:spcAft>
              <a:defRPr>
                <a:solidFill>
                  <a:schemeClr val="tx1"/>
                </a:solidFill>
                <a:latin typeface="Book Antiqua" panose="02040602050305030304" pitchFamily="18" charset="0"/>
              </a:defRPr>
            </a:lvl9pPr>
          </a:lstStyle>
          <a:p>
            <a:pPr>
              <a:buClr>
                <a:srgbClr val="000000"/>
              </a:buClr>
            </a:pPr>
            <a:r>
              <a:rPr lang="id-ID" altLang="en-US" sz="2800">
                <a:solidFill>
                  <a:srgbClr val="040E08"/>
                </a:solidFill>
                <a:latin typeface="Microsoft Sans Serif" panose="020B0604020202020204" pitchFamily="34" charset="0"/>
                <a:cs typeface="Microsoft Sans Serif" panose="020B0604020202020204" pitchFamily="34" charset="0"/>
              </a:rPr>
              <a:t>PENETAPAN ANGKA KREDIT (PAK) </a:t>
            </a:r>
          </a:p>
          <a:p>
            <a:pPr>
              <a:buClr>
                <a:srgbClr val="000000"/>
              </a:buClr>
            </a:pPr>
            <a:r>
              <a:rPr lang="id-ID" altLang="en-US" sz="2800">
                <a:solidFill>
                  <a:srgbClr val="040E08"/>
                </a:solidFill>
                <a:latin typeface="Microsoft Sans Serif" panose="020B0604020202020204" pitchFamily="34" charset="0"/>
                <a:cs typeface="Microsoft Sans Serif" panose="020B0604020202020204" pitchFamily="34" charset="0"/>
              </a:rPr>
              <a:t>UNTUK KENAIKAN PANGKAT FUNGSIONAL</a:t>
            </a:r>
          </a:p>
        </p:txBody>
      </p:sp>
      <p:sp>
        <p:nvSpPr>
          <p:cNvPr id="26627" name="Rectangle 2"/>
          <p:cNvSpPr>
            <a:spLocks noChangeArrowheads="1"/>
          </p:cNvSpPr>
          <p:nvPr/>
        </p:nvSpPr>
        <p:spPr bwMode="auto">
          <a:xfrm>
            <a:off x="1774826" y="2155826"/>
            <a:ext cx="846137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lnSpc>
                <a:spcPct val="85000"/>
              </a:lnSpc>
            </a:pPr>
            <a:r>
              <a:rPr lang="en-US" sz="2200">
                <a:solidFill>
                  <a:srgbClr val="002060"/>
                </a:solidFill>
                <a:latin typeface="Microsoft Sans Serif" panose="020B0604020202020204" pitchFamily="34" charset="0"/>
                <a:cs typeface="Microsoft Sans Serif" panose="020B0604020202020204" pitchFamily="34" charset="0"/>
              </a:rPr>
              <a:t>Penetapan Angka </a:t>
            </a:r>
            <a:r>
              <a:rPr lang="id-ID" sz="2200">
                <a:solidFill>
                  <a:srgbClr val="002060"/>
                </a:solidFill>
                <a:latin typeface="Microsoft Sans Serif" panose="020B0604020202020204" pitchFamily="34" charset="0"/>
                <a:cs typeface="Microsoft Sans Serif" panose="020B0604020202020204" pitchFamily="34" charset="0"/>
              </a:rPr>
              <a:t>K</a:t>
            </a:r>
            <a:r>
              <a:rPr lang="en-US" sz="2200">
                <a:solidFill>
                  <a:srgbClr val="002060"/>
                </a:solidFill>
                <a:latin typeface="Microsoft Sans Serif" panose="020B0604020202020204" pitchFamily="34" charset="0"/>
                <a:cs typeface="Microsoft Sans Serif" panose="020B0604020202020204" pitchFamily="34" charset="0"/>
              </a:rPr>
              <a:t>redit untuk kenaikan pangkat ditetapkan selambat-lambatnya 3 (tiga)</a:t>
            </a:r>
            <a:r>
              <a:rPr lang="id-ID" sz="2200">
                <a:solidFill>
                  <a:srgbClr val="002060"/>
                </a:solidFill>
                <a:latin typeface="Microsoft Sans Serif" panose="020B0604020202020204" pitchFamily="34" charset="0"/>
                <a:cs typeface="Microsoft Sans Serif" panose="020B0604020202020204" pitchFamily="34" charset="0"/>
              </a:rPr>
              <a:t> </a:t>
            </a:r>
            <a:r>
              <a:rPr lang="en-US" sz="2200">
                <a:solidFill>
                  <a:srgbClr val="002060"/>
                </a:solidFill>
                <a:latin typeface="Microsoft Sans Serif" panose="020B0604020202020204" pitchFamily="34" charset="0"/>
                <a:cs typeface="Microsoft Sans Serif" panose="020B0604020202020204" pitchFamily="34" charset="0"/>
              </a:rPr>
              <a:t>bulan sebelum periode kenaikan pangkat</a:t>
            </a:r>
          </a:p>
        </p:txBody>
      </p:sp>
      <p:sp>
        <p:nvSpPr>
          <p:cNvPr id="26628" name="Rectangle 3"/>
          <p:cNvSpPr>
            <a:spLocks noChangeArrowheads="1"/>
          </p:cNvSpPr>
          <p:nvPr/>
        </p:nvSpPr>
        <p:spPr bwMode="auto">
          <a:xfrm>
            <a:off x="1774826" y="3346451"/>
            <a:ext cx="8461375" cy="701675"/>
          </a:xfrm>
          <a:prstGeom prst="rect">
            <a:avLst/>
          </a:prstGeom>
          <a:noFill/>
          <a:ln w="952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lnSpc>
                <a:spcPct val="90000"/>
              </a:lnSpc>
              <a:spcBef>
                <a:spcPct val="20000"/>
              </a:spcBef>
              <a:buClr>
                <a:srgbClr val="B2B2B2"/>
              </a:buClr>
              <a:buSzPct val="60000"/>
              <a:buFont typeface="Wingdings" panose="05000000000000000000" pitchFamily="2" charset="2"/>
              <a:buNone/>
            </a:pPr>
            <a:r>
              <a:rPr lang="en-US" sz="2200">
                <a:solidFill>
                  <a:srgbClr val="000000"/>
                </a:solidFill>
                <a:latin typeface="Microsoft Sans Serif" panose="020B0604020202020204" pitchFamily="34" charset="0"/>
                <a:cs typeface="Microsoft Sans Serif" panose="020B0604020202020204" pitchFamily="34" charset="0"/>
              </a:rPr>
              <a:t>Kenaikan pangkat periode </a:t>
            </a:r>
            <a:r>
              <a:rPr lang="en-US" sz="2200" b="1">
                <a:solidFill>
                  <a:srgbClr val="006600"/>
                </a:solidFill>
                <a:latin typeface="Microsoft Sans Serif" panose="020B0604020202020204" pitchFamily="34" charset="0"/>
                <a:cs typeface="Microsoft Sans Serif" panose="020B0604020202020204" pitchFamily="34" charset="0"/>
              </a:rPr>
              <a:t>April</a:t>
            </a:r>
            <a:r>
              <a:rPr lang="en-US" sz="2200">
                <a:solidFill>
                  <a:srgbClr val="000000"/>
                </a:solidFill>
                <a:latin typeface="Microsoft Sans Serif" panose="020B0604020202020204" pitchFamily="34" charset="0"/>
                <a:cs typeface="Microsoft Sans Serif" panose="020B0604020202020204" pitchFamily="34" charset="0"/>
              </a:rPr>
              <a:t>, angka kredit ditetapkan</a:t>
            </a:r>
            <a:r>
              <a:rPr lang="id-ID" sz="2200">
                <a:solidFill>
                  <a:srgbClr val="000000"/>
                </a:solidFill>
                <a:latin typeface="Microsoft Sans Serif" panose="020B0604020202020204" pitchFamily="34" charset="0"/>
                <a:cs typeface="Microsoft Sans Serif" panose="020B0604020202020204" pitchFamily="34" charset="0"/>
              </a:rPr>
              <a:t> </a:t>
            </a:r>
            <a:r>
              <a:rPr lang="en-US" sz="2200">
                <a:solidFill>
                  <a:srgbClr val="000000"/>
                </a:solidFill>
                <a:latin typeface="Microsoft Sans Serif" panose="020B0604020202020204" pitchFamily="34" charset="0"/>
                <a:cs typeface="Microsoft Sans Serif" panose="020B0604020202020204" pitchFamily="34" charset="0"/>
              </a:rPr>
              <a:t>selambat-lambatnya pada bulan Januari, tahun yang bersangkutan.</a:t>
            </a:r>
          </a:p>
        </p:txBody>
      </p:sp>
      <p:sp>
        <p:nvSpPr>
          <p:cNvPr id="26629" name="Rectangle 4"/>
          <p:cNvSpPr>
            <a:spLocks noChangeArrowheads="1"/>
          </p:cNvSpPr>
          <p:nvPr/>
        </p:nvSpPr>
        <p:spPr bwMode="auto">
          <a:xfrm>
            <a:off x="1774826" y="4632326"/>
            <a:ext cx="8461375" cy="701675"/>
          </a:xfrm>
          <a:prstGeom prst="rect">
            <a:avLst/>
          </a:prstGeom>
          <a:noFill/>
          <a:ln w="952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663575">
              <a:defRPr>
                <a:solidFill>
                  <a:schemeClr val="tx1"/>
                </a:solidFill>
                <a:latin typeface="Book Antiqua" panose="02040602050305030304" pitchFamily="18" charset="0"/>
              </a:defRPr>
            </a:lvl1pPr>
            <a:lvl2pPr marL="742950" indent="-285750" defTabSz="663575">
              <a:defRPr>
                <a:solidFill>
                  <a:schemeClr val="tx1"/>
                </a:solidFill>
                <a:latin typeface="Book Antiqua" panose="02040602050305030304" pitchFamily="18" charset="0"/>
              </a:defRPr>
            </a:lvl2pPr>
            <a:lvl3pPr marL="1143000" indent="-228600" defTabSz="663575">
              <a:defRPr>
                <a:solidFill>
                  <a:schemeClr val="tx1"/>
                </a:solidFill>
                <a:latin typeface="Book Antiqua" panose="02040602050305030304" pitchFamily="18" charset="0"/>
              </a:defRPr>
            </a:lvl3pPr>
            <a:lvl4pPr marL="1600200" indent="-228600" defTabSz="663575">
              <a:defRPr>
                <a:solidFill>
                  <a:schemeClr val="tx1"/>
                </a:solidFill>
                <a:latin typeface="Book Antiqua" panose="02040602050305030304" pitchFamily="18" charset="0"/>
              </a:defRPr>
            </a:lvl4pPr>
            <a:lvl5pPr marL="2057400" indent="-228600" defTabSz="663575">
              <a:defRPr>
                <a:solidFill>
                  <a:schemeClr val="tx1"/>
                </a:solidFill>
                <a:latin typeface="Book Antiqua" panose="02040602050305030304" pitchFamily="18" charset="0"/>
              </a:defRPr>
            </a:lvl5pPr>
            <a:lvl6pPr marL="2514600" indent="-228600" defTabSz="663575" fontAlgn="base">
              <a:spcBef>
                <a:spcPct val="0"/>
              </a:spcBef>
              <a:spcAft>
                <a:spcPct val="0"/>
              </a:spcAft>
              <a:defRPr>
                <a:solidFill>
                  <a:schemeClr val="tx1"/>
                </a:solidFill>
                <a:latin typeface="Book Antiqua" panose="02040602050305030304" pitchFamily="18" charset="0"/>
              </a:defRPr>
            </a:lvl6pPr>
            <a:lvl7pPr marL="2971800" indent="-228600" defTabSz="663575" fontAlgn="base">
              <a:spcBef>
                <a:spcPct val="0"/>
              </a:spcBef>
              <a:spcAft>
                <a:spcPct val="0"/>
              </a:spcAft>
              <a:defRPr>
                <a:solidFill>
                  <a:schemeClr val="tx1"/>
                </a:solidFill>
                <a:latin typeface="Book Antiqua" panose="02040602050305030304" pitchFamily="18" charset="0"/>
              </a:defRPr>
            </a:lvl7pPr>
            <a:lvl8pPr marL="3429000" indent="-228600" defTabSz="663575" fontAlgn="base">
              <a:spcBef>
                <a:spcPct val="0"/>
              </a:spcBef>
              <a:spcAft>
                <a:spcPct val="0"/>
              </a:spcAft>
              <a:defRPr>
                <a:solidFill>
                  <a:schemeClr val="tx1"/>
                </a:solidFill>
                <a:latin typeface="Book Antiqua" panose="02040602050305030304" pitchFamily="18" charset="0"/>
              </a:defRPr>
            </a:lvl8pPr>
            <a:lvl9pPr marL="3886200" indent="-228600" defTabSz="663575" fontAlgn="base">
              <a:spcBef>
                <a:spcPct val="0"/>
              </a:spcBef>
              <a:spcAft>
                <a:spcPct val="0"/>
              </a:spcAft>
              <a:defRPr>
                <a:solidFill>
                  <a:schemeClr val="tx1"/>
                </a:solidFill>
                <a:latin typeface="Book Antiqua" panose="02040602050305030304" pitchFamily="18" charset="0"/>
              </a:defRPr>
            </a:lvl9pPr>
          </a:lstStyle>
          <a:p>
            <a:pPr algn="just">
              <a:lnSpc>
                <a:spcPct val="90000"/>
              </a:lnSpc>
              <a:spcBef>
                <a:spcPct val="20000"/>
              </a:spcBef>
              <a:buClr>
                <a:srgbClr val="B2B2B2"/>
              </a:buClr>
              <a:buSzPct val="60000"/>
              <a:buFont typeface="Wingdings" panose="05000000000000000000" pitchFamily="2" charset="2"/>
              <a:buNone/>
            </a:pPr>
            <a:r>
              <a:rPr lang="en-US" sz="2200">
                <a:solidFill>
                  <a:srgbClr val="000000"/>
                </a:solidFill>
                <a:latin typeface="Microsoft Sans Serif" panose="020B0604020202020204" pitchFamily="34" charset="0"/>
                <a:cs typeface="Microsoft Sans Serif" panose="020B0604020202020204" pitchFamily="34" charset="0"/>
              </a:rPr>
              <a:t>Kenaikan pangkat periode </a:t>
            </a:r>
            <a:r>
              <a:rPr lang="en-US" sz="2200" b="1">
                <a:solidFill>
                  <a:srgbClr val="660033"/>
                </a:solidFill>
                <a:latin typeface="Microsoft Sans Serif" panose="020B0604020202020204" pitchFamily="34" charset="0"/>
                <a:cs typeface="Microsoft Sans Serif" panose="020B0604020202020204" pitchFamily="34" charset="0"/>
              </a:rPr>
              <a:t>Oktober</a:t>
            </a:r>
            <a:r>
              <a:rPr lang="en-US" sz="2200">
                <a:solidFill>
                  <a:srgbClr val="000000"/>
                </a:solidFill>
                <a:latin typeface="Microsoft Sans Serif" panose="020B0604020202020204" pitchFamily="34" charset="0"/>
                <a:cs typeface="Microsoft Sans Serif" panose="020B0604020202020204" pitchFamily="34" charset="0"/>
              </a:rPr>
              <a:t>,</a:t>
            </a:r>
            <a:r>
              <a:rPr lang="id-ID" sz="2200">
                <a:solidFill>
                  <a:srgbClr val="000000"/>
                </a:solidFill>
                <a:latin typeface="Microsoft Sans Serif" panose="020B0604020202020204" pitchFamily="34" charset="0"/>
                <a:cs typeface="Microsoft Sans Serif" panose="020B0604020202020204" pitchFamily="34" charset="0"/>
              </a:rPr>
              <a:t> </a:t>
            </a:r>
            <a:r>
              <a:rPr lang="en-US" sz="2200">
                <a:solidFill>
                  <a:srgbClr val="000000"/>
                </a:solidFill>
                <a:latin typeface="Microsoft Sans Serif" panose="020B0604020202020204" pitchFamily="34" charset="0"/>
                <a:cs typeface="Microsoft Sans Serif" panose="020B0604020202020204" pitchFamily="34" charset="0"/>
              </a:rPr>
              <a:t>angka kredit ditetapkan</a:t>
            </a:r>
            <a:r>
              <a:rPr lang="id-ID" sz="2200">
                <a:solidFill>
                  <a:srgbClr val="000000"/>
                </a:solidFill>
                <a:latin typeface="Microsoft Sans Serif" panose="020B0604020202020204" pitchFamily="34" charset="0"/>
                <a:cs typeface="Microsoft Sans Serif" panose="020B0604020202020204" pitchFamily="34" charset="0"/>
              </a:rPr>
              <a:t> </a:t>
            </a:r>
            <a:r>
              <a:rPr lang="en-US" sz="2200">
                <a:solidFill>
                  <a:srgbClr val="000000"/>
                </a:solidFill>
                <a:latin typeface="Microsoft Sans Serif" panose="020B0604020202020204" pitchFamily="34" charset="0"/>
                <a:cs typeface="Microsoft Sans Serif" panose="020B0604020202020204" pitchFamily="34" charset="0"/>
              </a:rPr>
              <a:t>selambat-lambatnya pada bulan Juli</a:t>
            </a:r>
            <a:r>
              <a:rPr lang="id-ID" sz="2200">
                <a:solidFill>
                  <a:srgbClr val="000000"/>
                </a:solidFill>
                <a:latin typeface="Microsoft Sans Serif" panose="020B0604020202020204" pitchFamily="34" charset="0"/>
                <a:cs typeface="Microsoft Sans Serif" panose="020B0604020202020204" pitchFamily="34" charset="0"/>
              </a:rPr>
              <a:t>,</a:t>
            </a:r>
            <a:r>
              <a:rPr lang="en-US" sz="2200">
                <a:solidFill>
                  <a:srgbClr val="000000"/>
                </a:solidFill>
                <a:latin typeface="Microsoft Sans Serif" panose="020B0604020202020204" pitchFamily="34" charset="0"/>
                <a:cs typeface="Microsoft Sans Serif" panose="020B0604020202020204" pitchFamily="34" charset="0"/>
              </a:rPr>
              <a:t> tahun yang bersangkutan.</a:t>
            </a:r>
          </a:p>
        </p:txBody>
      </p:sp>
    </p:spTree>
    <p:extLst>
      <p:ext uri="{BB962C8B-B14F-4D97-AF65-F5344CB8AC3E}">
        <p14:creationId xmlns:p14="http://schemas.microsoft.com/office/powerpoint/2010/main" val="2757338668"/>
      </p:ext>
    </p:extLst>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2428" y="1115739"/>
            <a:ext cx="10972800" cy="3539430"/>
          </a:xfrm>
          <a:prstGeom prst="rect">
            <a:avLst/>
          </a:prstGeom>
        </p:spPr>
        <p:txBody>
          <a:bodyPr wrap="square">
            <a:spAutoFit/>
          </a:bodyPr>
          <a:lstStyle/>
          <a:p>
            <a:pPr algn="just"/>
            <a:r>
              <a:rPr lang="en-US" sz="3200" b="1" dirty="0" smtClean="0">
                <a:solidFill>
                  <a:srgbClr val="FF0000"/>
                </a:solidFill>
                <a:latin typeface="Segoe Print" panose="02000600000000000000" pitchFamily="2" charset="0"/>
              </a:rPr>
              <a:t>Administrator </a:t>
            </a:r>
            <a:r>
              <a:rPr lang="en-US" sz="3200" b="1" dirty="0" err="1">
                <a:solidFill>
                  <a:srgbClr val="FF0000"/>
                </a:solidFill>
                <a:latin typeface="Segoe Print" panose="02000600000000000000" pitchFamily="2" charset="0"/>
              </a:rPr>
              <a:t>Kesehatan</a:t>
            </a:r>
            <a:r>
              <a:rPr lang="en-US" sz="3200" b="1" dirty="0">
                <a:solidFill>
                  <a:srgbClr val="FF0000"/>
                </a:solidFill>
                <a:latin typeface="Segoe Print" panose="02000600000000000000" pitchFamily="2" charset="0"/>
              </a:rPr>
              <a:t> </a:t>
            </a:r>
            <a:r>
              <a:rPr lang="en-US" sz="3200" dirty="0" err="1">
                <a:solidFill>
                  <a:srgbClr val="000000"/>
                </a:solidFill>
                <a:latin typeface="Segoe Print" panose="02000600000000000000" pitchFamily="2" charset="0"/>
              </a:rPr>
              <a:t>adalah</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Pegawai</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Negeri</a:t>
            </a:r>
            <a:r>
              <a:rPr lang="en-US" sz="3200" dirty="0">
                <a:solidFill>
                  <a:srgbClr val="000000"/>
                </a:solidFill>
                <a:latin typeface="Segoe Print" panose="02000600000000000000" pitchFamily="2" charset="0"/>
              </a:rPr>
              <a:t> </a:t>
            </a:r>
            <a:r>
              <a:rPr lang="en-US" sz="3200" dirty="0" err="1" smtClean="0">
                <a:solidFill>
                  <a:srgbClr val="000000"/>
                </a:solidFill>
                <a:latin typeface="Segoe Print" panose="02000600000000000000" pitchFamily="2" charset="0"/>
              </a:rPr>
              <a:t>Sipil</a:t>
            </a:r>
            <a:r>
              <a:rPr lang="en-US" sz="3200" dirty="0">
                <a:solidFill>
                  <a:srgbClr val="000000"/>
                </a:solidFill>
                <a:latin typeface="Segoe Print" panose="02000600000000000000" pitchFamily="2" charset="0"/>
              </a:rPr>
              <a:t> </a:t>
            </a:r>
            <a:r>
              <a:rPr lang="en-US" sz="3200" dirty="0" smtClean="0">
                <a:solidFill>
                  <a:srgbClr val="000000"/>
                </a:solidFill>
                <a:latin typeface="Segoe Print" panose="02000600000000000000" pitchFamily="2" charset="0"/>
              </a:rPr>
              <a:t>yang </a:t>
            </a:r>
            <a:r>
              <a:rPr lang="en-US" sz="3200" dirty="0" err="1" smtClean="0">
                <a:solidFill>
                  <a:srgbClr val="000000"/>
                </a:solidFill>
                <a:latin typeface="Segoe Print" panose="02000600000000000000" pitchFamily="2" charset="0"/>
              </a:rPr>
              <a:t>diberi</a:t>
            </a:r>
            <a:r>
              <a:rPr lang="en-US" sz="3200" dirty="0" smtClean="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tugas</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wewenang</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dan</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tanggung</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jawab</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secara</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penuh</a:t>
            </a:r>
            <a:r>
              <a:rPr lang="en-US" sz="3200" dirty="0">
                <a:solidFill>
                  <a:srgbClr val="000000"/>
                </a:solidFill>
                <a:latin typeface="Segoe Print" panose="02000600000000000000" pitchFamily="2" charset="0"/>
              </a:rPr>
              <a:t> </a:t>
            </a:r>
            <a:r>
              <a:rPr lang="en-US" sz="3200" dirty="0" err="1" smtClean="0">
                <a:solidFill>
                  <a:srgbClr val="000000"/>
                </a:solidFill>
                <a:latin typeface="Segoe Print" panose="02000600000000000000" pitchFamily="2" charset="0"/>
              </a:rPr>
              <a:t>oleh</a:t>
            </a:r>
            <a:r>
              <a:rPr lang="en-US" sz="3200" dirty="0" smtClean="0">
                <a:solidFill>
                  <a:srgbClr val="000000"/>
                </a:solidFill>
                <a:latin typeface="Segoe Print" panose="02000600000000000000" pitchFamily="2" charset="0"/>
              </a:rPr>
              <a:t> </a:t>
            </a:r>
            <a:r>
              <a:rPr lang="en-US" sz="3200" dirty="0" err="1" smtClean="0">
                <a:solidFill>
                  <a:srgbClr val="000000"/>
                </a:solidFill>
                <a:latin typeface="Segoe Print" panose="02000600000000000000" pitchFamily="2" charset="0"/>
              </a:rPr>
              <a:t>pejabat</a:t>
            </a:r>
            <a:r>
              <a:rPr lang="en-US" sz="3200" dirty="0" smtClean="0">
                <a:solidFill>
                  <a:srgbClr val="000000"/>
                </a:solidFill>
                <a:latin typeface="Segoe Print" panose="02000600000000000000" pitchFamily="2" charset="0"/>
              </a:rPr>
              <a:t> </a:t>
            </a:r>
            <a:r>
              <a:rPr lang="en-US" sz="3200" dirty="0">
                <a:solidFill>
                  <a:srgbClr val="000000"/>
                </a:solidFill>
                <a:latin typeface="Segoe Print" panose="02000600000000000000" pitchFamily="2" charset="0"/>
              </a:rPr>
              <a:t>yang </a:t>
            </a:r>
            <a:r>
              <a:rPr lang="en-US" sz="3200" dirty="0" err="1">
                <a:solidFill>
                  <a:srgbClr val="000000"/>
                </a:solidFill>
                <a:latin typeface="Segoe Print" panose="02000600000000000000" pitchFamily="2" charset="0"/>
              </a:rPr>
              <a:t>berwenang</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untuk</a:t>
            </a:r>
            <a:r>
              <a:rPr lang="en-US" sz="3200" dirty="0">
                <a:solidFill>
                  <a:srgbClr val="000000"/>
                </a:solidFill>
                <a:latin typeface="Segoe Print" panose="02000600000000000000" pitchFamily="2" charset="0"/>
              </a:rPr>
              <a:t> </a:t>
            </a:r>
            <a:r>
              <a:rPr lang="en-US" sz="3200" dirty="0" err="1">
                <a:solidFill>
                  <a:srgbClr val="000000"/>
                </a:solidFill>
                <a:latin typeface="Segoe Print" panose="02000600000000000000" pitchFamily="2" charset="0"/>
              </a:rPr>
              <a:t>melakukan</a:t>
            </a:r>
            <a:r>
              <a:rPr lang="en-US" sz="3200" dirty="0">
                <a:solidFill>
                  <a:srgbClr val="000000"/>
                </a:solidFill>
                <a:latin typeface="Segoe Print" panose="02000600000000000000" pitchFamily="2" charset="0"/>
              </a:rPr>
              <a:t> </a:t>
            </a:r>
            <a:r>
              <a:rPr lang="en-US" sz="3200" b="1" dirty="0" err="1">
                <a:solidFill>
                  <a:srgbClr val="FF0000"/>
                </a:solidFill>
                <a:latin typeface="Segoe Print" panose="02000600000000000000" pitchFamily="2" charset="0"/>
              </a:rPr>
              <a:t>analisis</a:t>
            </a:r>
            <a:r>
              <a:rPr lang="en-US" sz="3200" b="1" dirty="0">
                <a:solidFill>
                  <a:srgbClr val="FF0000"/>
                </a:solidFill>
                <a:latin typeface="Segoe Print" panose="02000600000000000000" pitchFamily="2" charset="0"/>
              </a:rPr>
              <a:t> </a:t>
            </a:r>
            <a:r>
              <a:rPr lang="en-US" sz="3200" b="1" dirty="0" err="1">
                <a:solidFill>
                  <a:srgbClr val="FF0000"/>
                </a:solidFill>
                <a:latin typeface="Segoe Print" panose="02000600000000000000" pitchFamily="2" charset="0"/>
              </a:rPr>
              <a:t>kebijakan</a:t>
            </a:r>
            <a:r>
              <a:rPr lang="en-US" sz="3200" b="1" dirty="0">
                <a:solidFill>
                  <a:srgbClr val="FF0000"/>
                </a:solidFill>
                <a:latin typeface="Segoe Print" panose="02000600000000000000" pitchFamily="2" charset="0"/>
              </a:rPr>
              <a:t> </a:t>
            </a:r>
            <a:r>
              <a:rPr lang="en-US" sz="3200" b="1" dirty="0" smtClean="0">
                <a:solidFill>
                  <a:srgbClr val="FF0000"/>
                </a:solidFill>
                <a:latin typeface="Segoe Print" panose="02000600000000000000" pitchFamily="2" charset="0"/>
              </a:rPr>
              <a:t>di </a:t>
            </a:r>
            <a:r>
              <a:rPr lang="es-ES" sz="3200" b="1" dirty="0" err="1" smtClean="0">
                <a:solidFill>
                  <a:srgbClr val="FF0000"/>
                </a:solidFill>
                <a:latin typeface="Segoe Print" panose="02000600000000000000" pitchFamily="2" charset="0"/>
              </a:rPr>
              <a:t>bidang</a:t>
            </a:r>
            <a:r>
              <a:rPr lang="es-ES" sz="3200" b="1" dirty="0" smtClean="0">
                <a:solidFill>
                  <a:srgbClr val="FF0000"/>
                </a:solidFill>
                <a:latin typeface="Segoe Print" panose="02000600000000000000" pitchFamily="2" charset="0"/>
              </a:rPr>
              <a:t> </a:t>
            </a:r>
            <a:r>
              <a:rPr lang="es-ES" sz="3200" b="1" dirty="0" err="1">
                <a:solidFill>
                  <a:srgbClr val="FF0000"/>
                </a:solidFill>
                <a:latin typeface="Segoe Print" panose="02000600000000000000" pitchFamily="2" charset="0"/>
              </a:rPr>
              <a:t>administrasi</a:t>
            </a:r>
            <a:r>
              <a:rPr lang="es-ES" sz="3200" b="1" dirty="0">
                <a:solidFill>
                  <a:srgbClr val="FF0000"/>
                </a:solidFill>
                <a:latin typeface="Segoe Print" panose="02000600000000000000" pitchFamily="2" charset="0"/>
              </a:rPr>
              <a:t> </a:t>
            </a:r>
            <a:r>
              <a:rPr lang="es-ES" sz="3200" b="1" dirty="0" err="1">
                <a:solidFill>
                  <a:srgbClr val="FF0000"/>
                </a:solidFill>
                <a:latin typeface="Segoe Print" panose="02000600000000000000" pitchFamily="2" charset="0"/>
              </a:rPr>
              <a:t>pelayanan</a:t>
            </a:r>
            <a:r>
              <a:rPr lang="es-ES" sz="3200" b="1" dirty="0">
                <a:solidFill>
                  <a:srgbClr val="FF0000"/>
                </a:solidFill>
                <a:latin typeface="Segoe Print" panose="02000600000000000000" pitchFamily="2" charset="0"/>
              </a:rPr>
              <a:t>, </a:t>
            </a:r>
            <a:r>
              <a:rPr lang="es-ES" sz="3200" b="1" dirty="0" err="1">
                <a:solidFill>
                  <a:srgbClr val="FF0000"/>
                </a:solidFill>
                <a:latin typeface="Segoe Print" panose="02000600000000000000" pitchFamily="2" charset="0"/>
              </a:rPr>
              <a:t>perijinan</a:t>
            </a:r>
            <a:r>
              <a:rPr lang="es-ES" sz="3200" b="1" dirty="0">
                <a:solidFill>
                  <a:srgbClr val="FF0000"/>
                </a:solidFill>
                <a:latin typeface="Segoe Print" panose="02000600000000000000" pitchFamily="2" charset="0"/>
              </a:rPr>
              <a:t>, </a:t>
            </a:r>
            <a:r>
              <a:rPr lang="es-ES" sz="3200" b="1" dirty="0" err="1">
                <a:solidFill>
                  <a:srgbClr val="FF0000"/>
                </a:solidFill>
                <a:latin typeface="Segoe Print" panose="02000600000000000000" pitchFamily="2" charset="0"/>
              </a:rPr>
              <a:t>akreditasi</a:t>
            </a:r>
            <a:r>
              <a:rPr lang="es-ES" sz="3200" b="1" dirty="0">
                <a:solidFill>
                  <a:srgbClr val="FF0000"/>
                </a:solidFill>
                <a:latin typeface="Segoe Print" panose="02000600000000000000" pitchFamily="2" charset="0"/>
              </a:rPr>
              <a:t> </a:t>
            </a:r>
            <a:r>
              <a:rPr lang="es-ES" sz="3200" b="1" dirty="0" smtClean="0">
                <a:solidFill>
                  <a:srgbClr val="FF0000"/>
                </a:solidFill>
                <a:latin typeface="Segoe Print" panose="02000600000000000000" pitchFamily="2" charset="0"/>
              </a:rPr>
              <a:t>dan </a:t>
            </a:r>
            <a:r>
              <a:rPr lang="en-US" sz="3200" b="1" dirty="0" err="1" smtClean="0">
                <a:solidFill>
                  <a:srgbClr val="FF0000"/>
                </a:solidFill>
                <a:latin typeface="Segoe Print" panose="02000600000000000000" pitchFamily="2" charset="0"/>
              </a:rPr>
              <a:t>sertifikasi</a:t>
            </a:r>
            <a:r>
              <a:rPr lang="en-US" sz="3200" b="1" dirty="0" smtClean="0">
                <a:solidFill>
                  <a:srgbClr val="FF0000"/>
                </a:solidFill>
                <a:latin typeface="Segoe Print" panose="02000600000000000000" pitchFamily="2" charset="0"/>
              </a:rPr>
              <a:t> </a:t>
            </a:r>
            <a:r>
              <a:rPr lang="en-US" sz="3200" b="1" dirty="0">
                <a:solidFill>
                  <a:srgbClr val="FF0000"/>
                </a:solidFill>
                <a:latin typeface="Segoe Print" panose="02000600000000000000" pitchFamily="2" charset="0"/>
              </a:rPr>
              <a:t>program-program </a:t>
            </a:r>
            <a:r>
              <a:rPr lang="en-US" sz="3200" b="1" dirty="0" err="1">
                <a:solidFill>
                  <a:srgbClr val="FF0000"/>
                </a:solidFill>
                <a:latin typeface="Segoe Print" panose="02000600000000000000" pitchFamily="2" charset="0"/>
              </a:rPr>
              <a:t>pembangunan</a:t>
            </a:r>
            <a:r>
              <a:rPr lang="en-US" sz="3200" b="1" dirty="0">
                <a:solidFill>
                  <a:srgbClr val="FF0000"/>
                </a:solidFill>
                <a:latin typeface="Segoe Print" panose="02000600000000000000" pitchFamily="2" charset="0"/>
              </a:rPr>
              <a:t> </a:t>
            </a:r>
            <a:r>
              <a:rPr lang="en-US" sz="3200" b="1" dirty="0" err="1">
                <a:solidFill>
                  <a:srgbClr val="FF0000"/>
                </a:solidFill>
                <a:latin typeface="Segoe Print" panose="02000600000000000000" pitchFamily="2" charset="0"/>
              </a:rPr>
              <a:t>kesehatan</a:t>
            </a:r>
            <a:endParaRPr lang="en-US" sz="3200"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2731626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417554" y="790575"/>
            <a:ext cx="10606761" cy="4898710"/>
          </a:xfrm>
          <a:prstGeom prst="rect">
            <a:avLst/>
          </a:prstGeom>
        </p:spPr>
      </p:pic>
    </p:spTree>
    <p:extLst>
      <p:ext uri="{BB962C8B-B14F-4D97-AF65-F5344CB8AC3E}">
        <p14:creationId xmlns:p14="http://schemas.microsoft.com/office/powerpoint/2010/main" val="3508060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447801"/>
            <a:ext cx="7772400" cy="1470025"/>
          </a:xfrm>
        </p:spPr>
        <p:txBody>
          <a:bodyPr/>
          <a:lstStyle/>
          <a:p>
            <a:pPr fontAlgn="auto">
              <a:spcAft>
                <a:spcPts val="0"/>
              </a:spcAft>
              <a:defRPr/>
            </a:pPr>
            <a:r>
              <a:rPr lang="en-US" dirty="0" smtClean="0"/>
              <a:t/>
            </a:r>
            <a:br>
              <a:rPr lang="en-US" dirty="0" smtClean="0"/>
            </a:br>
            <a:endParaRPr lang="en-US" dirty="0"/>
          </a:p>
        </p:txBody>
      </p:sp>
      <p:pic>
        <p:nvPicPr>
          <p:cNvPr id="6148" name="Picture 2" descr="D:\CLIP ART\ClipArt2\j034345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3810001"/>
            <a:ext cx="2224088"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rot="20902957">
            <a:off x="2030504" y="1497491"/>
            <a:ext cx="8196117" cy="1323439"/>
          </a:xfrm>
          <a:prstGeom prst="rect">
            <a:avLst/>
          </a:prstGeom>
          <a:noFill/>
        </p:spPr>
        <p:txBody>
          <a:bodyPr>
            <a:spAutoFit/>
          </a:bodyPr>
          <a:lstStyle/>
          <a:p>
            <a:pPr algn="ctr">
              <a:defRPr/>
            </a:pPr>
            <a:r>
              <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TEKNIK SUKSES WAWANCARA </a:t>
            </a:r>
          </a:p>
        </p:txBody>
      </p:sp>
    </p:spTree>
    <p:extLst>
      <p:ext uri="{BB962C8B-B14F-4D97-AF65-F5344CB8AC3E}">
        <p14:creationId xmlns:p14="http://schemas.microsoft.com/office/powerpoint/2010/main" val="3127942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798490" y="685800"/>
            <a:ext cx="10650828" cy="4495800"/>
          </a:xfrm>
        </p:spPr>
        <p:txBody>
          <a:bodyPr/>
          <a:lstStyle/>
          <a:p>
            <a:endParaRPr lang="en-US" dirty="0" smtClean="0"/>
          </a:p>
          <a:p>
            <a:pPr>
              <a:buFont typeface="Wingdings 2" panose="05020102010507070707" pitchFamily="18" charset="2"/>
              <a:buNone/>
            </a:pPr>
            <a:r>
              <a:rPr lang="en-US" i="1" dirty="0" smtClean="0">
                <a:latin typeface="Arno Pro Smbd" pitchFamily="18" charset="0"/>
              </a:rPr>
              <a:t>   </a:t>
            </a:r>
            <a:r>
              <a:rPr lang="en-US" sz="3200" i="1" dirty="0" err="1" smtClean="0">
                <a:latin typeface="Arno Pro Smbd" pitchFamily="18" charset="0"/>
              </a:rPr>
              <a:t>Mendengarkan</a:t>
            </a:r>
            <a:r>
              <a:rPr lang="en-US" sz="3200" i="1" dirty="0" smtClean="0">
                <a:latin typeface="Arno Pro Smbd" pitchFamily="18" charset="0"/>
              </a:rPr>
              <a:t> </a:t>
            </a:r>
            <a:r>
              <a:rPr lang="en-US" sz="3200" i="1" dirty="0" err="1">
                <a:latin typeface="Arno Pro Smbd" pitchFamily="18" charset="0"/>
              </a:rPr>
              <a:t>dengan</a:t>
            </a:r>
            <a:r>
              <a:rPr lang="en-US" sz="3200" i="1" dirty="0">
                <a:latin typeface="Arno Pro Smbd" pitchFamily="18" charset="0"/>
              </a:rPr>
              <a:t> </a:t>
            </a:r>
            <a:r>
              <a:rPr lang="en-US" sz="3200" i="1" dirty="0" err="1">
                <a:latin typeface="Arno Pro Smbd" pitchFamily="18" charset="0"/>
              </a:rPr>
              <a:t>baik</a:t>
            </a:r>
            <a:r>
              <a:rPr lang="en-US" sz="3200" i="1" dirty="0">
                <a:latin typeface="Arno Pro Smbd" pitchFamily="18" charset="0"/>
              </a:rPr>
              <a:t> </a:t>
            </a:r>
            <a:r>
              <a:rPr lang="en-US" sz="3200" i="1" dirty="0" err="1">
                <a:latin typeface="Arno Pro Smbd" pitchFamily="18" charset="0"/>
              </a:rPr>
              <a:t>dan</a:t>
            </a:r>
            <a:r>
              <a:rPr lang="en-US" sz="3200" i="1" dirty="0">
                <a:latin typeface="Arno Pro Smbd" pitchFamily="18" charset="0"/>
              </a:rPr>
              <a:t> </a:t>
            </a:r>
            <a:r>
              <a:rPr lang="en-US" sz="3200" i="1" dirty="0" err="1">
                <a:latin typeface="Arno Pro Smbd" pitchFamily="18" charset="0"/>
              </a:rPr>
              <a:t>menjawab</a:t>
            </a:r>
            <a:r>
              <a:rPr lang="en-US" sz="3200" i="1" dirty="0">
                <a:latin typeface="Arno Pro Smbd" pitchFamily="18" charset="0"/>
              </a:rPr>
              <a:t> </a:t>
            </a:r>
            <a:r>
              <a:rPr lang="en-US" sz="3200" i="1" dirty="0" err="1">
                <a:latin typeface="Arno Pro Smbd" pitchFamily="18" charset="0"/>
              </a:rPr>
              <a:t>dengan</a:t>
            </a:r>
            <a:r>
              <a:rPr lang="en-US" sz="3200" i="1" dirty="0">
                <a:latin typeface="Arno Pro Smbd" pitchFamily="18" charset="0"/>
              </a:rPr>
              <a:t> </a:t>
            </a:r>
            <a:r>
              <a:rPr lang="en-US" sz="3200" i="1" dirty="0" err="1">
                <a:latin typeface="Arno Pro Smbd" pitchFamily="18" charset="0"/>
              </a:rPr>
              <a:t>baik</a:t>
            </a:r>
            <a:r>
              <a:rPr lang="en-US" sz="3200" i="1" dirty="0">
                <a:latin typeface="Arno Pro Smbd" pitchFamily="18" charset="0"/>
              </a:rPr>
              <a:t> </a:t>
            </a:r>
            <a:r>
              <a:rPr lang="en-US" sz="3200" i="1" dirty="0" err="1">
                <a:latin typeface="Arno Pro Smbd" pitchFamily="18" charset="0"/>
              </a:rPr>
              <a:t>adalah</a:t>
            </a:r>
            <a:r>
              <a:rPr lang="en-US" sz="3200" i="1" dirty="0">
                <a:latin typeface="Arno Pro Smbd" pitchFamily="18" charset="0"/>
              </a:rPr>
              <a:t> </a:t>
            </a:r>
            <a:r>
              <a:rPr lang="en-US" sz="3200" i="1" dirty="0" err="1">
                <a:latin typeface="Arno Pro Smbd" pitchFamily="18" charset="0"/>
              </a:rPr>
              <a:t>salah</a:t>
            </a:r>
            <a:r>
              <a:rPr lang="en-US" sz="3200" i="1" dirty="0">
                <a:latin typeface="Arno Pro Smbd" pitchFamily="18" charset="0"/>
              </a:rPr>
              <a:t> </a:t>
            </a:r>
            <a:r>
              <a:rPr lang="en-US" sz="3200" i="1" dirty="0" err="1">
                <a:latin typeface="Arno Pro Smbd" pitchFamily="18" charset="0"/>
              </a:rPr>
              <a:t>satu</a:t>
            </a:r>
            <a:r>
              <a:rPr lang="en-US" sz="3200" i="1" dirty="0">
                <a:latin typeface="Arno Pro Smbd" pitchFamily="18" charset="0"/>
              </a:rPr>
              <a:t> </a:t>
            </a:r>
            <a:r>
              <a:rPr lang="en-US" sz="3200" i="1" dirty="0" err="1">
                <a:latin typeface="Arno Pro Smbd" pitchFamily="18" charset="0"/>
              </a:rPr>
              <a:t>penyempurnaan</a:t>
            </a:r>
            <a:r>
              <a:rPr lang="en-US" sz="3200" i="1" dirty="0">
                <a:latin typeface="Arno Pro Smbd" pitchFamily="18" charset="0"/>
              </a:rPr>
              <a:t> </a:t>
            </a:r>
            <a:r>
              <a:rPr lang="en-US" sz="3200" i="1" dirty="0" err="1">
                <a:latin typeface="Arno Pro Smbd" pitchFamily="18" charset="0"/>
              </a:rPr>
              <a:t>terbesar</a:t>
            </a:r>
            <a:r>
              <a:rPr lang="en-US" sz="3200" i="1" dirty="0">
                <a:latin typeface="Arno Pro Smbd" pitchFamily="18" charset="0"/>
              </a:rPr>
              <a:t> yang </a:t>
            </a:r>
            <a:r>
              <a:rPr lang="en-US" sz="3200" i="1" dirty="0" err="1">
                <a:latin typeface="Arno Pro Smbd" pitchFamily="18" charset="0"/>
              </a:rPr>
              <a:t>dapat</a:t>
            </a:r>
            <a:r>
              <a:rPr lang="en-US" sz="3200" i="1" dirty="0">
                <a:latin typeface="Arno Pro Smbd" pitchFamily="18" charset="0"/>
              </a:rPr>
              <a:t> </a:t>
            </a:r>
            <a:r>
              <a:rPr lang="en-US" sz="3200" i="1" dirty="0" err="1">
                <a:latin typeface="Arno Pro Smbd" pitchFamily="18" charset="0"/>
              </a:rPr>
              <a:t>diperoleh</a:t>
            </a:r>
            <a:r>
              <a:rPr lang="en-US" sz="3200" i="1" dirty="0">
                <a:latin typeface="Arno Pro Smbd" pitchFamily="18" charset="0"/>
              </a:rPr>
              <a:t> </a:t>
            </a:r>
            <a:r>
              <a:rPr lang="en-US" sz="3200" i="1" dirty="0" err="1">
                <a:latin typeface="Arno Pro Smbd" pitchFamily="18" charset="0"/>
              </a:rPr>
              <a:t>dalam</a:t>
            </a:r>
            <a:r>
              <a:rPr lang="en-US" sz="3200" i="1" dirty="0">
                <a:latin typeface="Arno Pro Smbd" pitchFamily="18" charset="0"/>
              </a:rPr>
              <a:t> </a:t>
            </a:r>
            <a:r>
              <a:rPr lang="en-US" sz="3200" i="1" dirty="0" err="1">
                <a:latin typeface="Arno Pro Smbd" pitchFamily="18" charset="0"/>
              </a:rPr>
              <a:t>percakapan</a:t>
            </a:r>
            <a:endParaRPr lang="en-US" sz="3200" i="1" dirty="0">
              <a:latin typeface="Arno Pro Smbd" pitchFamily="18" charset="0"/>
            </a:endParaRPr>
          </a:p>
          <a:p>
            <a:pPr algn="r">
              <a:buFont typeface="Wingdings 2" panose="05020102010507070707" pitchFamily="18" charset="2"/>
              <a:buNone/>
            </a:pPr>
            <a:r>
              <a:rPr lang="en-US" sz="2400" i="1" dirty="0">
                <a:latin typeface="Adobe Garamond Pro Bold" pitchFamily="18" charset="0"/>
              </a:rPr>
              <a:t>Francois, </a:t>
            </a:r>
            <a:r>
              <a:rPr lang="en-US" sz="2400" i="1" dirty="0" err="1">
                <a:latin typeface="Adobe Garamond Pro Bold" pitchFamily="18" charset="0"/>
              </a:rPr>
              <a:t>Duc</a:t>
            </a:r>
            <a:r>
              <a:rPr lang="en-US" sz="2400" i="1" dirty="0">
                <a:latin typeface="Adobe Garamond Pro Bold" pitchFamily="18" charset="0"/>
              </a:rPr>
              <a:t> de La </a:t>
            </a:r>
            <a:r>
              <a:rPr lang="en-US" sz="2400" i="1" dirty="0" err="1">
                <a:latin typeface="Adobe Garamond Pro Bold" pitchFamily="18" charset="0"/>
              </a:rPr>
              <a:t>Rochefoucauldd</a:t>
            </a:r>
            <a:endParaRPr lang="en-US" sz="2400" i="1" dirty="0">
              <a:latin typeface="Adobe Garamond Pro Bold" pitchFamily="18" charset="0"/>
            </a:endParaRPr>
          </a:p>
        </p:txBody>
      </p:sp>
      <p:pic>
        <p:nvPicPr>
          <p:cNvPr id="7172" name="Picture 4" descr="D:\iboe\documents\dari laptop\iboe\documents\Clipart\CHILDRE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53316">
            <a:off x="7116763" y="3668713"/>
            <a:ext cx="18288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746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495801"/>
            <a:ext cx="5943600" cy="1050925"/>
          </a:xfrm>
        </p:spPr>
        <p:txBody>
          <a:bodyPr/>
          <a:lstStyle/>
          <a:p>
            <a:pPr fontAlgn="auto">
              <a:spcAft>
                <a:spcPts val="0"/>
              </a:spcAft>
              <a:defRPr/>
            </a:pPr>
            <a:r>
              <a:rPr lang="en-US" sz="4000" dirty="0">
                <a:solidFill>
                  <a:schemeClr val="accent1">
                    <a:tint val="88000"/>
                    <a:satMod val="150000"/>
                  </a:schemeClr>
                </a:solidFill>
                <a:latin typeface="Berlin Sans FB" pitchFamily="34" charset="0"/>
              </a:rPr>
              <a:t>PERSIAPAN</a:t>
            </a:r>
            <a:endParaRPr lang="en-US" sz="4000" dirty="0">
              <a:solidFill>
                <a:schemeClr val="accent1">
                  <a:tint val="88000"/>
                  <a:satMod val="150000"/>
                </a:schemeClr>
              </a:solidFill>
            </a:endParaRPr>
          </a:p>
        </p:txBody>
      </p:sp>
      <p:sp>
        <p:nvSpPr>
          <p:cNvPr id="10243" name="Content Placeholder 2"/>
          <p:cNvSpPr>
            <a:spLocks noGrp="1"/>
          </p:cNvSpPr>
          <p:nvPr>
            <p:ph idx="1"/>
          </p:nvPr>
        </p:nvSpPr>
        <p:spPr>
          <a:xfrm>
            <a:off x="759853" y="838201"/>
            <a:ext cx="10663707" cy="3584575"/>
          </a:xfrm>
        </p:spPr>
        <p:txBody>
          <a:bodyPr/>
          <a:lstStyle/>
          <a:p>
            <a:r>
              <a:rPr lang="en-US" dirty="0" err="1" smtClean="0">
                <a:latin typeface="Berlin Sans FB" panose="020E0602020502020306" pitchFamily="34" charset="0"/>
              </a:rPr>
              <a:t>Memahami</a:t>
            </a:r>
            <a:r>
              <a:rPr lang="en-US" dirty="0" smtClean="0">
                <a:latin typeface="Berlin Sans FB" panose="020E0602020502020306" pitchFamily="34" charset="0"/>
              </a:rPr>
              <a:t> </a:t>
            </a:r>
            <a:r>
              <a:rPr lang="en-US" dirty="0" err="1" smtClean="0">
                <a:latin typeface="Berlin Sans FB" panose="020E0602020502020306" pitchFamily="34" charset="0"/>
              </a:rPr>
              <a:t>kompetensi</a:t>
            </a:r>
            <a:r>
              <a:rPr lang="en-US" dirty="0" smtClean="0">
                <a:latin typeface="Berlin Sans FB" panose="020E0602020502020306" pitchFamily="34" charset="0"/>
              </a:rPr>
              <a:t> </a:t>
            </a:r>
            <a:r>
              <a:rPr lang="en-US" dirty="0" err="1" smtClean="0">
                <a:latin typeface="Berlin Sans FB" panose="020E0602020502020306" pitchFamily="34" charset="0"/>
              </a:rPr>
              <a:t>profesi</a:t>
            </a:r>
            <a:endParaRPr lang="en-US" dirty="0" smtClean="0">
              <a:latin typeface="Berlin Sans FB" panose="020E0602020502020306" pitchFamily="34" charset="0"/>
            </a:endParaRPr>
          </a:p>
          <a:p>
            <a:r>
              <a:rPr lang="en-US" dirty="0" err="1" smtClean="0">
                <a:latin typeface="Berlin Sans FB" panose="020E0602020502020306" pitchFamily="34" charset="0"/>
              </a:rPr>
              <a:t>Memiliki</a:t>
            </a:r>
            <a:r>
              <a:rPr lang="en-US" dirty="0" smtClean="0">
                <a:latin typeface="Berlin Sans FB" panose="020E0602020502020306" pitchFamily="34" charset="0"/>
              </a:rPr>
              <a:t> </a:t>
            </a:r>
            <a:r>
              <a:rPr lang="en-US" dirty="0" err="1" smtClean="0">
                <a:latin typeface="Berlin Sans FB" panose="020E0602020502020306" pitchFamily="34" charset="0"/>
              </a:rPr>
              <a:t>motivasi</a:t>
            </a:r>
            <a:r>
              <a:rPr lang="en-US" dirty="0" smtClean="0">
                <a:latin typeface="Berlin Sans FB" panose="020E0602020502020306" pitchFamily="34" charset="0"/>
              </a:rPr>
              <a:t> yang </a:t>
            </a:r>
            <a:r>
              <a:rPr lang="en-US" dirty="0" err="1" smtClean="0">
                <a:latin typeface="Berlin Sans FB" panose="020E0602020502020306" pitchFamily="34" charset="0"/>
              </a:rPr>
              <a:t>tinggi</a:t>
            </a:r>
            <a:endParaRPr lang="en-US" dirty="0" smtClean="0">
              <a:latin typeface="Berlin Sans FB" panose="020E0602020502020306" pitchFamily="34" charset="0"/>
            </a:endParaRPr>
          </a:p>
          <a:p>
            <a:r>
              <a:rPr lang="en-US" dirty="0" err="1" smtClean="0">
                <a:latin typeface="Berlin Sans FB" panose="020E0602020502020306" pitchFamily="34" charset="0"/>
              </a:rPr>
              <a:t>Memakai</a:t>
            </a:r>
            <a:r>
              <a:rPr lang="en-US" dirty="0" smtClean="0">
                <a:latin typeface="Berlin Sans FB" panose="020E0602020502020306" pitchFamily="34" charset="0"/>
              </a:rPr>
              <a:t> </a:t>
            </a:r>
            <a:r>
              <a:rPr lang="en-US" dirty="0" err="1" smtClean="0">
                <a:latin typeface="Berlin Sans FB" panose="020E0602020502020306" pitchFamily="34" charset="0"/>
              </a:rPr>
              <a:t>busana</a:t>
            </a:r>
            <a:r>
              <a:rPr lang="en-US" dirty="0" smtClean="0">
                <a:latin typeface="Berlin Sans FB" panose="020E0602020502020306" pitchFamily="34" charset="0"/>
              </a:rPr>
              <a:t> </a:t>
            </a:r>
            <a:r>
              <a:rPr lang="en-US" dirty="0" err="1" smtClean="0">
                <a:latin typeface="Berlin Sans FB" panose="020E0602020502020306" pitchFamily="34" charset="0"/>
              </a:rPr>
              <a:t>dan</a:t>
            </a:r>
            <a:r>
              <a:rPr lang="en-US" dirty="0" smtClean="0">
                <a:latin typeface="Berlin Sans FB" panose="020E0602020502020306" pitchFamily="34" charset="0"/>
              </a:rPr>
              <a:t> </a:t>
            </a:r>
            <a:r>
              <a:rPr lang="en-US" dirty="0" err="1" smtClean="0">
                <a:latin typeface="Berlin Sans FB" panose="020E0602020502020306" pitchFamily="34" charset="0"/>
              </a:rPr>
              <a:t>kelengkapannya</a:t>
            </a:r>
            <a:r>
              <a:rPr lang="en-US" dirty="0" smtClean="0">
                <a:latin typeface="Berlin Sans FB" panose="020E0602020502020306" pitchFamily="34" charset="0"/>
              </a:rPr>
              <a:t> </a:t>
            </a:r>
            <a:r>
              <a:rPr lang="en-US" dirty="0" err="1" smtClean="0">
                <a:latin typeface="Berlin Sans FB" panose="020E0602020502020306" pitchFamily="34" charset="0"/>
              </a:rPr>
              <a:t>dengan</a:t>
            </a:r>
            <a:r>
              <a:rPr lang="en-US" dirty="0" smtClean="0">
                <a:latin typeface="Berlin Sans FB" panose="020E0602020502020306" pitchFamily="34" charset="0"/>
              </a:rPr>
              <a:t> </a:t>
            </a:r>
            <a:r>
              <a:rPr lang="en-US" dirty="0" err="1" smtClean="0">
                <a:latin typeface="Berlin Sans FB" panose="020E0602020502020306" pitchFamily="34" charset="0"/>
              </a:rPr>
              <a:t>sopan</a:t>
            </a:r>
            <a:r>
              <a:rPr lang="en-US" dirty="0" smtClean="0">
                <a:latin typeface="Berlin Sans FB" panose="020E0602020502020306" pitchFamily="34" charset="0"/>
              </a:rPr>
              <a:t> </a:t>
            </a:r>
            <a:r>
              <a:rPr lang="en-US" dirty="0" err="1" smtClean="0">
                <a:latin typeface="Berlin Sans FB" panose="020E0602020502020306" pitchFamily="34" charset="0"/>
              </a:rPr>
              <a:t>dan</a:t>
            </a:r>
            <a:r>
              <a:rPr lang="en-US" dirty="0" smtClean="0">
                <a:latin typeface="Berlin Sans FB" panose="020E0602020502020306" pitchFamily="34" charset="0"/>
              </a:rPr>
              <a:t> </a:t>
            </a:r>
            <a:r>
              <a:rPr lang="en-US" dirty="0" err="1" smtClean="0">
                <a:latin typeface="Berlin Sans FB" panose="020E0602020502020306" pitchFamily="34" charset="0"/>
              </a:rPr>
              <a:t>rapi</a:t>
            </a:r>
            <a:r>
              <a:rPr lang="en-US" dirty="0" smtClean="0">
                <a:latin typeface="Berlin Sans FB" panose="020E0602020502020306" pitchFamily="34" charset="0"/>
              </a:rPr>
              <a:t>.</a:t>
            </a:r>
          </a:p>
          <a:p>
            <a:pPr>
              <a:buFont typeface="Wingdings 2" panose="05020102010507070707" pitchFamily="18" charset="2"/>
              <a:buNone/>
            </a:pPr>
            <a:r>
              <a:rPr lang="en-US" dirty="0" smtClean="0">
                <a:latin typeface="Berlin Sans FB" panose="020E0602020502020306" pitchFamily="34" charset="0"/>
              </a:rPr>
              <a:t>    (</a:t>
            </a:r>
            <a:r>
              <a:rPr lang="en-US" dirty="0" err="1" smtClean="0">
                <a:latin typeface="Berlin Sans FB" panose="020E0602020502020306" pitchFamily="34" charset="0"/>
              </a:rPr>
              <a:t>Pakaian</a:t>
            </a:r>
            <a:r>
              <a:rPr lang="en-US" dirty="0" smtClean="0">
                <a:latin typeface="Berlin Sans FB" panose="020E0602020502020306" pitchFamily="34" charset="0"/>
              </a:rPr>
              <a:t> </a:t>
            </a:r>
            <a:r>
              <a:rPr lang="en-US" dirty="0" err="1" smtClean="0">
                <a:latin typeface="Berlin Sans FB" panose="020E0602020502020306" pitchFamily="34" charset="0"/>
              </a:rPr>
              <a:t>tidak</a:t>
            </a:r>
            <a:r>
              <a:rPr lang="en-US" dirty="0" smtClean="0">
                <a:latin typeface="Berlin Sans FB" panose="020E0602020502020306" pitchFamily="34" charset="0"/>
              </a:rPr>
              <a:t> </a:t>
            </a:r>
            <a:r>
              <a:rPr lang="en-US" dirty="0" err="1" smtClean="0">
                <a:latin typeface="Berlin Sans FB" panose="020E0602020502020306" pitchFamily="34" charset="0"/>
              </a:rPr>
              <a:t>seronok</a:t>
            </a:r>
            <a:r>
              <a:rPr lang="en-US" dirty="0" smtClean="0">
                <a:latin typeface="Berlin Sans FB" panose="020E0602020502020306" pitchFamily="34" charset="0"/>
              </a:rPr>
              <a:t>, </a:t>
            </a:r>
            <a:r>
              <a:rPr lang="en-US" dirty="0" err="1" smtClean="0">
                <a:latin typeface="Berlin Sans FB" panose="020E0602020502020306" pitchFamily="34" charset="0"/>
              </a:rPr>
              <a:t>asesoris</a:t>
            </a:r>
            <a:r>
              <a:rPr lang="en-US" dirty="0" smtClean="0">
                <a:latin typeface="Berlin Sans FB" panose="020E0602020502020306" pitchFamily="34" charset="0"/>
              </a:rPr>
              <a:t> </a:t>
            </a:r>
            <a:r>
              <a:rPr lang="en-US" dirty="0" err="1" smtClean="0">
                <a:latin typeface="Berlin Sans FB" panose="020E0602020502020306" pitchFamily="34" charset="0"/>
              </a:rPr>
              <a:t>tidak</a:t>
            </a:r>
            <a:r>
              <a:rPr lang="en-US" dirty="0" smtClean="0">
                <a:latin typeface="Berlin Sans FB" panose="020E0602020502020306" pitchFamily="34" charset="0"/>
              </a:rPr>
              <a:t> </a:t>
            </a:r>
            <a:r>
              <a:rPr lang="en-US" dirty="0" err="1" smtClean="0">
                <a:latin typeface="Berlin Sans FB" panose="020E0602020502020306" pitchFamily="34" charset="0"/>
              </a:rPr>
              <a:t>menyolok</a:t>
            </a:r>
            <a:r>
              <a:rPr lang="en-US" dirty="0" smtClean="0">
                <a:latin typeface="Berlin Sans FB" panose="020E0602020502020306" pitchFamily="34" charset="0"/>
              </a:rPr>
              <a:t>, </a:t>
            </a:r>
            <a:r>
              <a:rPr lang="en-US" dirty="0" err="1" smtClean="0">
                <a:latin typeface="Berlin Sans FB" panose="020E0602020502020306" pitchFamily="34" charset="0"/>
              </a:rPr>
              <a:t>tidak</a:t>
            </a:r>
            <a:r>
              <a:rPr lang="en-US" dirty="0" smtClean="0">
                <a:latin typeface="Berlin Sans FB" panose="020E0602020502020306" pitchFamily="34" charset="0"/>
              </a:rPr>
              <a:t> </a:t>
            </a:r>
            <a:r>
              <a:rPr lang="en-US" dirty="0" err="1" smtClean="0">
                <a:latin typeface="Berlin Sans FB" panose="020E0602020502020306" pitchFamily="34" charset="0"/>
              </a:rPr>
              <a:t>menggunakan</a:t>
            </a:r>
            <a:r>
              <a:rPr lang="en-US" dirty="0" smtClean="0">
                <a:latin typeface="Berlin Sans FB" panose="020E0602020502020306" pitchFamily="34" charset="0"/>
              </a:rPr>
              <a:t> </a:t>
            </a:r>
            <a:r>
              <a:rPr lang="en-US" dirty="0" err="1" smtClean="0">
                <a:latin typeface="Berlin Sans FB" panose="020E0602020502020306" pitchFamily="34" charset="0"/>
              </a:rPr>
              <a:t>parfum</a:t>
            </a:r>
            <a:r>
              <a:rPr lang="en-US" dirty="0" smtClean="0">
                <a:latin typeface="Berlin Sans FB" panose="020E0602020502020306" pitchFamily="34" charset="0"/>
              </a:rPr>
              <a:t> yang </a:t>
            </a:r>
            <a:r>
              <a:rPr lang="en-US" dirty="0" err="1" smtClean="0">
                <a:latin typeface="Berlin Sans FB" panose="020E0602020502020306" pitchFamily="34" charset="0"/>
              </a:rPr>
              <a:t>menyengat</a:t>
            </a:r>
            <a:r>
              <a:rPr lang="en-US" dirty="0" smtClean="0">
                <a:latin typeface="Berlin Sans FB" panose="020E0602020502020306" pitchFamily="34" charset="0"/>
              </a:rPr>
              <a:t>)</a:t>
            </a:r>
          </a:p>
          <a:p>
            <a:r>
              <a:rPr lang="en-US" dirty="0" err="1" smtClean="0">
                <a:latin typeface="Berlin Sans FB" panose="020E0602020502020306" pitchFamily="34" charset="0"/>
              </a:rPr>
              <a:t>Berlatih</a:t>
            </a:r>
            <a:r>
              <a:rPr lang="en-US" dirty="0" smtClean="0">
                <a:latin typeface="Berlin Sans FB" panose="020E0602020502020306" pitchFamily="34" charset="0"/>
              </a:rPr>
              <a:t> </a:t>
            </a:r>
            <a:r>
              <a:rPr lang="en-US" dirty="0" err="1" smtClean="0">
                <a:latin typeface="Berlin Sans FB" panose="020E0602020502020306" pitchFamily="34" charset="0"/>
              </a:rPr>
              <a:t>wawancara</a:t>
            </a:r>
            <a:endParaRPr lang="en-US" dirty="0" smtClean="0">
              <a:latin typeface="Berlin Sans FB" panose="020E0602020502020306" pitchFamily="34" charset="0"/>
            </a:endParaRPr>
          </a:p>
          <a:p>
            <a:endParaRPr lang="en-US" dirty="0" smtClean="0"/>
          </a:p>
        </p:txBody>
      </p:sp>
      <p:pic>
        <p:nvPicPr>
          <p:cNvPr id="10244" name="Picture 3" descr="D:\CLIP ART\ClipArt2\j0343435.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213">
            <a:off x="7764463" y="4030663"/>
            <a:ext cx="20129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012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1981201" y="1066801"/>
            <a:ext cx="8183563" cy="2746375"/>
          </a:xfrm>
        </p:spPr>
        <p:txBody>
          <a:bodyPr/>
          <a:lstStyle/>
          <a:p>
            <a:r>
              <a:rPr lang="en-US" sz="3200">
                <a:latin typeface="Berlin Sans FB" panose="020E0602020502020306" pitchFamily="34" charset="0"/>
              </a:rPr>
              <a:t>Bagaimana sikap saya ketika saya diwawancarai?</a:t>
            </a:r>
          </a:p>
        </p:txBody>
      </p:sp>
      <p:pic>
        <p:nvPicPr>
          <p:cNvPr id="11268" name="Picture 2" descr="D:\CLIP ART\ClipArt2\j034343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3885">
            <a:off x="7543800" y="3278189"/>
            <a:ext cx="20256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CLIP ART\ClipArt2\j03434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40648">
            <a:off x="840525" y="3804927"/>
            <a:ext cx="20574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1641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1" y="4724401"/>
            <a:ext cx="8183563" cy="1050925"/>
          </a:xfrm>
        </p:spPr>
        <p:txBody>
          <a:bodyPr/>
          <a:lstStyle/>
          <a:p>
            <a:pPr algn="r" fontAlgn="auto">
              <a:spcAft>
                <a:spcPts val="0"/>
              </a:spcAft>
              <a:defRPr/>
            </a:pPr>
            <a:r>
              <a:rPr lang="en-US" sz="4000" dirty="0">
                <a:solidFill>
                  <a:schemeClr val="accent1">
                    <a:tint val="88000"/>
                    <a:satMod val="150000"/>
                  </a:schemeClr>
                </a:solidFill>
                <a:latin typeface="Berlin Sans FB" pitchFamily="34" charset="0"/>
              </a:rPr>
              <a:t>PELAKSANAAN</a:t>
            </a:r>
          </a:p>
        </p:txBody>
      </p:sp>
      <p:sp>
        <p:nvSpPr>
          <p:cNvPr id="12291" name="Content Placeholder 2"/>
          <p:cNvSpPr>
            <a:spLocks noGrp="1"/>
          </p:cNvSpPr>
          <p:nvPr>
            <p:ph idx="1"/>
          </p:nvPr>
        </p:nvSpPr>
        <p:spPr>
          <a:xfrm>
            <a:off x="540913" y="530226"/>
            <a:ext cx="11114467" cy="4187825"/>
          </a:xfrm>
        </p:spPr>
        <p:txBody>
          <a:bodyPr/>
          <a:lstStyle/>
          <a:p>
            <a:r>
              <a:rPr lang="en-US" sz="2400" dirty="0" err="1" smtClean="0">
                <a:latin typeface="Berlin Sans FB" panose="020E0602020502020306" pitchFamily="34" charset="0"/>
              </a:rPr>
              <a:t>Bersikap</a:t>
            </a:r>
            <a:r>
              <a:rPr lang="en-US" sz="2400" dirty="0" smtClean="0">
                <a:latin typeface="Berlin Sans FB" panose="020E0602020502020306" pitchFamily="34" charset="0"/>
              </a:rPr>
              <a:t> </a:t>
            </a:r>
            <a:r>
              <a:rPr lang="en-US" sz="2400" dirty="0" err="1" smtClean="0">
                <a:latin typeface="Berlin Sans FB" panose="020E0602020502020306" pitchFamily="34" charset="0"/>
              </a:rPr>
              <a:t>tenang</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percaya</a:t>
            </a:r>
            <a:r>
              <a:rPr lang="en-US" sz="2400" dirty="0" smtClean="0">
                <a:latin typeface="Berlin Sans FB" panose="020E0602020502020306" pitchFamily="34" charset="0"/>
              </a:rPr>
              <a:t> </a:t>
            </a:r>
            <a:r>
              <a:rPr lang="en-US" sz="2400" dirty="0" err="1" smtClean="0">
                <a:latin typeface="Berlin Sans FB" panose="020E0602020502020306" pitchFamily="34" charset="0"/>
              </a:rPr>
              <a:t>diri</a:t>
            </a:r>
            <a:r>
              <a:rPr lang="en-US" sz="2400" dirty="0" smtClean="0">
                <a:latin typeface="Berlin Sans FB" panose="020E0602020502020306" pitchFamily="34" charset="0"/>
              </a:rPr>
              <a:t>, </a:t>
            </a:r>
            <a:r>
              <a:rPr lang="en-US" sz="2400" dirty="0" err="1" smtClean="0">
                <a:latin typeface="Berlin Sans FB" panose="020E0602020502020306" pitchFamily="34" charset="0"/>
              </a:rPr>
              <a:t>gestur</a:t>
            </a:r>
            <a:r>
              <a:rPr lang="en-US" sz="2400" dirty="0" smtClean="0">
                <a:latin typeface="Berlin Sans FB" panose="020E0602020502020306" pitchFamily="34" charset="0"/>
              </a:rPr>
              <a:t> </a:t>
            </a:r>
            <a:r>
              <a:rPr lang="en-US" sz="2400" dirty="0" err="1" smtClean="0">
                <a:latin typeface="Berlin Sans FB" panose="020E0602020502020306" pitchFamily="34" charset="0"/>
              </a:rPr>
              <a:t>tubuh</a:t>
            </a:r>
            <a:endParaRPr lang="en-US" sz="2400" dirty="0" smtClean="0">
              <a:latin typeface="Berlin Sans FB" panose="020E0602020502020306" pitchFamily="34" charset="0"/>
            </a:endParaRPr>
          </a:p>
          <a:p>
            <a:pPr>
              <a:buFont typeface="Wingdings 2" panose="05020102010507070707" pitchFamily="18" charset="2"/>
              <a:buNone/>
            </a:pPr>
            <a:r>
              <a:rPr lang="en-US" sz="2400" dirty="0" smtClean="0">
                <a:latin typeface="Berlin Sans FB" panose="020E0602020502020306" pitchFamily="34" charset="0"/>
              </a:rPr>
              <a:t>    (</a:t>
            </a:r>
            <a:r>
              <a:rPr lang="en-US" sz="2400" dirty="0" err="1" smtClean="0">
                <a:latin typeface="Berlin Sans FB" panose="020E0602020502020306" pitchFamily="34" charset="0"/>
              </a:rPr>
              <a:t>mata</a:t>
            </a:r>
            <a:r>
              <a:rPr lang="en-US" sz="2400" dirty="0" smtClean="0">
                <a:latin typeface="Berlin Sans FB" panose="020E0602020502020306" pitchFamily="34" charset="0"/>
              </a:rPr>
              <a:t>, </a:t>
            </a:r>
            <a:r>
              <a:rPr lang="en-US" sz="2400" dirty="0" err="1" smtClean="0">
                <a:latin typeface="Berlin Sans FB" panose="020E0602020502020306" pitchFamily="34" charset="0"/>
              </a:rPr>
              <a:t>tangan</a:t>
            </a:r>
            <a:r>
              <a:rPr lang="en-US" sz="2400" dirty="0" smtClean="0">
                <a:latin typeface="Berlin Sans FB" panose="020E0602020502020306" pitchFamily="34" charset="0"/>
              </a:rPr>
              <a:t>, kaki, </a:t>
            </a:r>
            <a:r>
              <a:rPr lang="en-US" sz="2400" dirty="0" err="1" smtClean="0">
                <a:latin typeface="Berlin Sans FB" panose="020E0602020502020306" pitchFamily="34" charset="0"/>
              </a:rPr>
              <a:t>mimik</a:t>
            </a:r>
            <a:r>
              <a:rPr lang="en-US" sz="2400" dirty="0" smtClean="0">
                <a:latin typeface="Berlin Sans FB" panose="020E0602020502020306" pitchFamily="34" charset="0"/>
              </a:rPr>
              <a:t>)</a:t>
            </a:r>
          </a:p>
          <a:p>
            <a:r>
              <a:rPr lang="en-US" sz="2400" dirty="0" err="1" smtClean="0">
                <a:latin typeface="Berlin Sans FB" panose="020E0602020502020306" pitchFamily="34" charset="0"/>
              </a:rPr>
              <a:t>Bersikap</a:t>
            </a:r>
            <a:r>
              <a:rPr lang="en-US" sz="2400" dirty="0" smtClean="0">
                <a:latin typeface="Berlin Sans FB" panose="020E0602020502020306" pitchFamily="34" charset="0"/>
              </a:rPr>
              <a:t> </a:t>
            </a:r>
            <a:r>
              <a:rPr lang="en-US" sz="2400" dirty="0" err="1" smtClean="0">
                <a:latin typeface="Berlin Sans FB" panose="020E0602020502020306" pitchFamily="34" charset="0"/>
              </a:rPr>
              <a:t>terbuka</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jujur</a:t>
            </a:r>
            <a:endParaRPr lang="en-US" sz="2400" dirty="0" smtClean="0">
              <a:latin typeface="Berlin Sans FB" panose="020E0602020502020306" pitchFamily="34" charset="0"/>
            </a:endParaRPr>
          </a:p>
          <a:p>
            <a:r>
              <a:rPr lang="en-US" sz="2400" dirty="0" err="1" smtClean="0">
                <a:latin typeface="Berlin Sans FB" panose="020E0602020502020306" pitchFamily="34" charset="0"/>
              </a:rPr>
              <a:t>Berbicara</a:t>
            </a:r>
            <a:r>
              <a:rPr lang="en-US" sz="2400" dirty="0" smtClean="0">
                <a:latin typeface="Berlin Sans FB" panose="020E0602020502020306" pitchFamily="34" charset="0"/>
              </a:rPr>
              <a:t> </a:t>
            </a:r>
            <a:r>
              <a:rPr lang="en-US" sz="2400" dirty="0" err="1" smtClean="0">
                <a:latin typeface="Berlin Sans FB" panose="020E0602020502020306" pitchFamily="34" charset="0"/>
              </a:rPr>
              <a:t>jelas</a:t>
            </a:r>
            <a:r>
              <a:rPr lang="en-US" sz="2400" dirty="0" smtClean="0">
                <a:latin typeface="Berlin Sans FB" panose="020E0602020502020306" pitchFamily="34" charset="0"/>
              </a:rPr>
              <a:t>, </a:t>
            </a:r>
            <a:r>
              <a:rPr lang="en-US" sz="2400" dirty="0" err="1" smtClean="0">
                <a:latin typeface="Berlin Sans FB" panose="020E0602020502020306" pitchFamily="34" charset="0"/>
              </a:rPr>
              <a:t>sistematis</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elaborasi</a:t>
            </a:r>
            <a:r>
              <a:rPr lang="en-US" sz="2400" dirty="0" smtClean="0">
                <a:latin typeface="Berlin Sans FB" panose="020E0602020502020306" pitchFamily="34" charset="0"/>
              </a:rPr>
              <a:t> </a:t>
            </a:r>
            <a:r>
              <a:rPr lang="en-US" sz="2400" dirty="0" err="1" smtClean="0">
                <a:latin typeface="Berlin Sans FB" panose="020E0602020502020306" pitchFamily="34" charset="0"/>
              </a:rPr>
              <a:t>sesuai</a:t>
            </a:r>
            <a:r>
              <a:rPr lang="en-US" sz="2400" dirty="0" smtClean="0">
                <a:latin typeface="Berlin Sans FB" panose="020E0602020502020306" pitchFamily="34" charset="0"/>
              </a:rPr>
              <a:t> </a:t>
            </a:r>
            <a:r>
              <a:rPr lang="en-US" sz="2400" dirty="0" err="1" smtClean="0">
                <a:latin typeface="Berlin Sans FB" panose="020E0602020502020306" pitchFamily="34" charset="0"/>
              </a:rPr>
              <a:t>keperluan</a:t>
            </a:r>
            <a:endParaRPr lang="en-US" sz="2400" dirty="0" smtClean="0">
              <a:latin typeface="Berlin Sans FB" panose="020E0602020502020306" pitchFamily="34" charset="0"/>
            </a:endParaRPr>
          </a:p>
          <a:p>
            <a:r>
              <a:rPr lang="en-US" sz="2400" dirty="0" err="1" smtClean="0">
                <a:latin typeface="Berlin Sans FB" panose="020E0602020502020306" pitchFamily="34" charset="0"/>
              </a:rPr>
              <a:t>Tunjukkan</a:t>
            </a:r>
            <a:r>
              <a:rPr lang="en-US" sz="2400" dirty="0" smtClean="0">
                <a:latin typeface="Berlin Sans FB" panose="020E0602020502020306" pitchFamily="34" charset="0"/>
              </a:rPr>
              <a:t> </a:t>
            </a:r>
            <a:r>
              <a:rPr lang="en-US" sz="2400" dirty="0" err="1" smtClean="0">
                <a:latin typeface="Berlin Sans FB" panose="020E0602020502020306" pitchFamily="34" charset="0"/>
              </a:rPr>
              <a:t>antusiasme</a:t>
            </a:r>
            <a:r>
              <a:rPr lang="en-US" sz="2400" dirty="0" smtClean="0">
                <a:latin typeface="Berlin Sans FB" panose="020E0602020502020306" pitchFamily="34" charset="0"/>
              </a:rPr>
              <a:t> </a:t>
            </a:r>
            <a:r>
              <a:rPr lang="en-US" sz="2400" dirty="0" err="1" smtClean="0">
                <a:latin typeface="Berlin Sans FB" panose="020E0602020502020306" pitchFamily="34" charset="0"/>
              </a:rPr>
              <a:t>dalam</a:t>
            </a:r>
            <a:r>
              <a:rPr lang="en-US" sz="2400" dirty="0" smtClean="0">
                <a:latin typeface="Berlin Sans FB" panose="020E0602020502020306" pitchFamily="34" charset="0"/>
              </a:rPr>
              <a:t> </a:t>
            </a:r>
            <a:r>
              <a:rPr lang="en-US" sz="2400" dirty="0" err="1" smtClean="0">
                <a:latin typeface="Berlin Sans FB" panose="020E0602020502020306" pitchFamily="34" charset="0"/>
              </a:rPr>
              <a:t>pembicaraan</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sikap</a:t>
            </a:r>
            <a:r>
              <a:rPr lang="en-US" sz="2400" dirty="0" smtClean="0">
                <a:latin typeface="Berlin Sans FB" panose="020E0602020502020306" pitchFamily="34" charset="0"/>
              </a:rPr>
              <a:t> </a:t>
            </a:r>
            <a:r>
              <a:rPr lang="en-US" sz="2400" dirty="0" err="1" smtClean="0">
                <a:latin typeface="Berlin Sans FB" panose="020E0602020502020306" pitchFamily="34" charset="0"/>
              </a:rPr>
              <a:t>tubuh</a:t>
            </a:r>
            <a:endParaRPr lang="en-US" sz="2400" dirty="0" smtClean="0">
              <a:latin typeface="Berlin Sans FB" panose="020E0602020502020306" pitchFamily="34" charset="0"/>
            </a:endParaRPr>
          </a:p>
          <a:p>
            <a:r>
              <a:rPr lang="en-US" sz="2400" dirty="0" err="1" smtClean="0">
                <a:latin typeface="Berlin Sans FB" panose="020E0602020502020306" pitchFamily="34" charset="0"/>
              </a:rPr>
              <a:t>Hindari</a:t>
            </a:r>
            <a:r>
              <a:rPr lang="en-US" sz="2400" dirty="0" smtClean="0">
                <a:latin typeface="Berlin Sans FB" panose="020E0602020502020306" pitchFamily="34" charset="0"/>
              </a:rPr>
              <a:t> </a:t>
            </a:r>
            <a:r>
              <a:rPr lang="en-US" sz="2400" dirty="0" err="1" smtClean="0">
                <a:latin typeface="Berlin Sans FB" panose="020E0602020502020306" pitchFamily="34" charset="0"/>
              </a:rPr>
              <a:t>menggunakan</a:t>
            </a:r>
            <a:r>
              <a:rPr lang="en-US" sz="2400" dirty="0" smtClean="0">
                <a:latin typeface="Berlin Sans FB" panose="020E0602020502020306" pitchFamily="34" charset="0"/>
              </a:rPr>
              <a:t> </a:t>
            </a:r>
            <a:r>
              <a:rPr lang="en-US" sz="2400" dirty="0" err="1" smtClean="0">
                <a:latin typeface="Berlin Sans FB" panose="020E0602020502020306" pitchFamily="34" charset="0"/>
              </a:rPr>
              <a:t>istilah</a:t>
            </a:r>
            <a:r>
              <a:rPr lang="en-US" sz="2400" dirty="0" smtClean="0">
                <a:latin typeface="Berlin Sans FB" panose="020E0602020502020306" pitchFamily="34" charset="0"/>
              </a:rPr>
              <a:t> </a:t>
            </a:r>
            <a:r>
              <a:rPr lang="en-US" sz="2400" dirty="0" err="1" smtClean="0">
                <a:latin typeface="Berlin Sans FB" panose="020E0602020502020306" pitchFamily="34" charset="0"/>
              </a:rPr>
              <a:t>asing</a:t>
            </a:r>
            <a:r>
              <a:rPr lang="en-US" sz="2400" dirty="0" smtClean="0">
                <a:latin typeface="Berlin Sans FB" panose="020E0602020502020306" pitchFamily="34" charset="0"/>
              </a:rPr>
              <a:t> yang </a:t>
            </a:r>
            <a:r>
              <a:rPr lang="en-US" sz="2400" dirty="0" err="1" smtClean="0">
                <a:latin typeface="Berlin Sans FB" panose="020E0602020502020306" pitchFamily="34" charset="0"/>
              </a:rPr>
              <a:t>kurang</a:t>
            </a:r>
            <a:r>
              <a:rPr lang="en-US" sz="2400" dirty="0" smtClean="0">
                <a:latin typeface="Berlin Sans FB" panose="020E0602020502020306" pitchFamily="34" charset="0"/>
              </a:rPr>
              <a:t> </a:t>
            </a:r>
            <a:r>
              <a:rPr lang="en-US" sz="2400" dirty="0" err="1" smtClean="0">
                <a:latin typeface="Berlin Sans FB" panose="020E0602020502020306" pitchFamily="34" charset="0"/>
              </a:rPr>
              <a:t>dikenal</a:t>
            </a:r>
            <a:endParaRPr lang="en-US" sz="2400" dirty="0" smtClean="0">
              <a:latin typeface="Berlin Sans FB" panose="020E0602020502020306" pitchFamily="34" charset="0"/>
            </a:endParaRPr>
          </a:p>
          <a:p>
            <a:r>
              <a:rPr lang="en-US" sz="2400" dirty="0" err="1" smtClean="0">
                <a:latin typeface="Berlin Sans FB" panose="020E0602020502020306" pitchFamily="34" charset="0"/>
              </a:rPr>
              <a:t>Tunjukkan</a:t>
            </a:r>
            <a:r>
              <a:rPr lang="en-US" sz="2400" dirty="0" smtClean="0">
                <a:latin typeface="Berlin Sans FB" panose="020E0602020502020306" pitchFamily="34" charset="0"/>
              </a:rPr>
              <a:t> </a:t>
            </a:r>
            <a:r>
              <a:rPr lang="en-US" sz="2400" dirty="0" err="1" smtClean="0">
                <a:latin typeface="Berlin Sans FB" panose="020E0602020502020306" pitchFamily="34" charset="0"/>
              </a:rPr>
              <a:t>kredibilitas</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reputasi</a:t>
            </a:r>
            <a:r>
              <a:rPr lang="en-US" sz="2400" dirty="0" smtClean="0">
                <a:latin typeface="Berlin Sans FB" panose="020E0602020502020306" pitchFamily="34" charset="0"/>
              </a:rPr>
              <a:t> (</a:t>
            </a:r>
            <a:r>
              <a:rPr lang="en-US" sz="2400" dirty="0" err="1" smtClean="0">
                <a:latin typeface="Berlin Sans FB" panose="020E0602020502020306" pitchFamily="34" charset="0"/>
              </a:rPr>
              <a:t>tidak</a:t>
            </a:r>
            <a:r>
              <a:rPr lang="en-US" sz="2400" dirty="0" smtClean="0">
                <a:latin typeface="Berlin Sans FB" panose="020E0602020502020306" pitchFamily="34" charset="0"/>
              </a:rPr>
              <a:t> </a:t>
            </a:r>
            <a:r>
              <a:rPr lang="en-US" sz="2400" dirty="0" err="1" smtClean="0">
                <a:latin typeface="Berlin Sans FB" panose="020E0602020502020306" pitchFamily="34" charset="0"/>
              </a:rPr>
              <a:t>menyepelekan</a:t>
            </a:r>
            <a:r>
              <a:rPr lang="en-US" sz="2400" dirty="0" smtClean="0">
                <a:latin typeface="Berlin Sans FB" panose="020E0602020502020306" pitchFamily="34" charset="0"/>
              </a:rPr>
              <a:t> </a:t>
            </a:r>
            <a:r>
              <a:rPr lang="en-US" sz="2400" dirty="0" err="1" smtClean="0">
                <a:latin typeface="Berlin Sans FB" panose="020E0602020502020306" pitchFamily="34" charset="0"/>
              </a:rPr>
              <a:t>pertanyaan</a:t>
            </a:r>
            <a:r>
              <a:rPr lang="en-US" sz="2400" dirty="0" smtClean="0">
                <a:latin typeface="Berlin Sans FB" panose="020E0602020502020306" pitchFamily="34" charset="0"/>
              </a:rPr>
              <a:t> </a:t>
            </a:r>
            <a:r>
              <a:rPr lang="en-US" sz="2400" dirty="0" err="1" smtClean="0">
                <a:latin typeface="Berlin Sans FB" panose="020E0602020502020306" pitchFamily="34" charset="0"/>
              </a:rPr>
              <a:t>pewawancara</a:t>
            </a:r>
            <a:r>
              <a:rPr lang="en-US" sz="2400" dirty="0" smtClean="0">
                <a:latin typeface="Berlin Sans FB" panose="020E0602020502020306" pitchFamily="34" charset="0"/>
              </a:rPr>
              <a:t>)</a:t>
            </a:r>
          </a:p>
          <a:p>
            <a:r>
              <a:rPr lang="en-US" sz="2400" dirty="0" err="1" smtClean="0">
                <a:latin typeface="Berlin Sans FB" panose="020E0602020502020306" pitchFamily="34" charset="0"/>
              </a:rPr>
              <a:t>Tunjukkan</a:t>
            </a:r>
            <a:r>
              <a:rPr lang="en-US" sz="2400" dirty="0" smtClean="0">
                <a:latin typeface="Berlin Sans FB" panose="020E0602020502020306" pitchFamily="34" charset="0"/>
              </a:rPr>
              <a:t> </a:t>
            </a:r>
            <a:r>
              <a:rPr lang="en-US" sz="2400" dirty="0" err="1" smtClean="0">
                <a:latin typeface="Berlin Sans FB" panose="020E0602020502020306" pitchFamily="34" charset="0"/>
              </a:rPr>
              <a:t>kapabilitas</a:t>
            </a:r>
            <a:r>
              <a:rPr lang="en-US" sz="2400" dirty="0" smtClean="0">
                <a:latin typeface="Berlin Sans FB" panose="020E0602020502020306" pitchFamily="34" charset="0"/>
              </a:rPr>
              <a:t> (</a:t>
            </a:r>
            <a:r>
              <a:rPr lang="en-US" sz="2400" dirty="0" err="1" smtClean="0">
                <a:latin typeface="Berlin Sans FB" panose="020E0602020502020306" pitchFamily="34" charset="0"/>
              </a:rPr>
              <a:t>memberikan</a:t>
            </a:r>
            <a:r>
              <a:rPr lang="en-US" sz="2400" dirty="0" smtClean="0">
                <a:latin typeface="Berlin Sans FB" panose="020E0602020502020306" pitchFamily="34" charset="0"/>
              </a:rPr>
              <a:t> </a:t>
            </a:r>
            <a:r>
              <a:rPr lang="en-US" sz="2400" dirty="0" err="1" smtClean="0">
                <a:latin typeface="Berlin Sans FB" panose="020E0602020502020306" pitchFamily="34" charset="0"/>
              </a:rPr>
              <a:t>jawaban</a:t>
            </a:r>
            <a:r>
              <a:rPr lang="en-US" sz="2400" dirty="0" smtClean="0">
                <a:latin typeface="Berlin Sans FB" panose="020E0602020502020306" pitchFamily="34" charset="0"/>
              </a:rPr>
              <a:t> yang </a:t>
            </a:r>
            <a:r>
              <a:rPr lang="en-US" sz="2400" dirty="0" err="1" smtClean="0">
                <a:latin typeface="Berlin Sans FB" panose="020E0602020502020306" pitchFamily="34" charset="0"/>
              </a:rPr>
              <a:t>memuaskan</a:t>
            </a:r>
            <a:r>
              <a:rPr lang="en-US" sz="2400" dirty="0" smtClean="0">
                <a:latin typeface="Berlin Sans FB" panose="020E0602020502020306" pitchFamily="34" charset="0"/>
              </a:rPr>
              <a:t>)</a:t>
            </a:r>
          </a:p>
          <a:p>
            <a:r>
              <a:rPr lang="en-US" sz="2400" dirty="0" err="1" smtClean="0">
                <a:latin typeface="Berlin Sans FB" panose="020E0602020502020306" pitchFamily="34" charset="0"/>
              </a:rPr>
              <a:t>Bertanya</a:t>
            </a:r>
            <a:r>
              <a:rPr lang="en-US" sz="2400" dirty="0" smtClean="0">
                <a:latin typeface="Berlin Sans FB" panose="020E0602020502020306" pitchFamily="34" charset="0"/>
              </a:rPr>
              <a:t> </a:t>
            </a:r>
            <a:r>
              <a:rPr lang="en-US" sz="2400" dirty="0" err="1" smtClean="0">
                <a:latin typeface="Berlin Sans FB" panose="020E0602020502020306" pitchFamily="34" charset="0"/>
              </a:rPr>
              <a:t>bila</a:t>
            </a:r>
            <a:r>
              <a:rPr lang="en-US" sz="2400" dirty="0" smtClean="0">
                <a:latin typeface="Berlin Sans FB" panose="020E0602020502020306" pitchFamily="34" charset="0"/>
              </a:rPr>
              <a:t> </a:t>
            </a:r>
            <a:r>
              <a:rPr lang="en-US" sz="2400" dirty="0" err="1" smtClean="0">
                <a:latin typeface="Berlin Sans FB" panose="020E0602020502020306" pitchFamily="34" charset="0"/>
              </a:rPr>
              <a:t>diberi</a:t>
            </a:r>
            <a:r>
              <a:rPr lang="en-US" sz="2400" dirty="0" smtClean="0">
                <a:latin typeface="Berlin Sans FB" panose="020E0602020502020306" pitchFamily="34" charset="0"/>
              </a:rPr>
              <a:t> </a:t>
            </a:r>
            <a:r>
              <a:rPr lang="en-US" sz="2400" dirty="0" err="1" smtClean="0">
                <a:latin typeface="Berlin Sans FB" panose="020E0602020502020306" pitchFamily="34" charset="0"/>
              </a:rPr>
              <a:t>kesempatan</a:t>
            </a:r>
            <a:r>
              <a:rPr lang="en-US" sz="2400" dirty="0" smtClean="0">
                <a:latin typeface="Berlin Sans FB" panose="020E0602020502020306" pitchFamily="34" charset="0"/>
              </a:rPr>
              <a:t> </a:t>
            </a:r>
            <a:r>
              <a:rPr lang="en-US" sz="2400" dirty="0" err="1" smtClean="0">
                <a:latin typeface="Berlin Sans FB" panose="020E0602020502020306" pitchFamily="34" charset="0"/>
              </a:rPr>
              <a:t>dan</a:t>
            </a:r>
            <a:r>
              <a:rPr lang="en-US" sz="2400" dirty="0" smtClean="0">
                <a:latin typeface="Berlin Sans FB" panose="020E0602020502020306" pitchFamily="34" charset="0"/>
              </a:rPr>
              <a:t> </a:t>
            </a:r>
            <a:r>
              <a:rPr lang="en-US" sz="2400" dirty="0" err="1" smtClean="0">
                <a:latin typeface="Berlin Sans FB" panose="020E0602020502020306" pitchFamily="34" charset="0"/>
              </a:rPr>
              <a:t>bila</a:t>
            </a:r>
            <a:r>
              <a:rPr lang="en-US" sz="2400" dirty="0" smtClean="0">
                <a:latin typeface="Berlin Sans FB" panose="020E0602020502020306" pitchFamily="34" charset="0"/>
              </a:rPr>
              <a:t> </a:t>
            </a:r>
            <a:r>
              <a:rPr lang="en-US" sz="2400" dirty="0" err="1" smtClean="0">
                <a:latin typeface="Berlin Sans FB" panose="020E0602020502020306" pitchFamily="34" charset="0"/>
              </a:rPr>
              <a:t>belum</a:t>
            </a:r>
            <a:r>
              <a:rPr lang="en-US" sz="2400" dirty="0" smtClean="0">
                <a:latin typeface="Berlin Sans FB" panose="020E0602020502020306" pitchFamily="34" charset="0"/>
              </a:rPr>
              <a:t> </a:t>
            </a:r>
            <a:r>
              <a:rPr lang="en-US" sz="2400" dirty="0" err="1" smtClean="0">
                <a:latin typeface="Berlin Sans FB" panose="020E0602020502020306" pitchFamily="34" charset="0"/>
              </a:rPr>
              <a:t>memahami</a:t>
            </a:r>
            <a:r>
              <a:rPr lang="en-US" sz="2400" dirty="0" smtClean="0">
                <a:latin typeface="Berlin Sans FB" panose="020E0602020502020306" pitchFamily="34" charset="0"/>
              </a:rPr>
              <a:t> </a:t>
            </a:r>
            <a:r>
              <a:rPr lang="en-US" sz="2400" dirty="0" err="1" smtClean="0">
                <a:latin typeface="Berlin Sans FB" panose="020E0602020502020306" pitchFamily="34" charset="0"/>
              </a:rPr>
              <a:t>pertanyaan</a:t>
            </a:r>
            <a:r>
              <a:rPr lang="en-US" sz="2400" dirty="0" smtClean="0">
                <a:latin typeface="Berlin Sans FB" panose="020E0602020502020306" pitchFamily="34" charset="0"/>
              </a:rPr>
              <a:t> </a:t>
            </a:r>
            <a:r>
              <a:rPr lang="en-US" sz="2400" dirty="0" err="1" smtClean="0">
                <a:latin typeface="Berlin Sans FB" panose="020E0602020502020306" pitchFamily="34" charset="0"/>
              </a:rPr>
              <a:t>pewawancara</a:t>
            </a:r>
            <a:endParaRPr lang="en-US" sz="2400" dirty="0" smtClean="0">
              <a:latin typeface="Berlin Sans FB" panose="020E0602020502020306" pitchFamily="34" charset="0"/>
            </a:endParaRPr>
          </a:p>
          <a:p>
            <a:endParaRPr lang="en-US" sz="2400" dirty="0" smtClean="0"/>
          </a:p>
          <a:p>
            <a:endParaRPr lang="en-US" sz="2400" dirty="0" smtClean="0">
              <a:latin typeface="Berlin Sans FB" panose="020E0602020502020306" pitchFamily="34" charset="0"/>
            </a:endParaRPr>
          </a:p>
          <a:p>
            <a:endParaRPr lang="en-US" sz="2400" dirty="0" smtClean="0"/>
          </a:p>
        </p:txBody>
      </p:sp>
      <p:pic>
        <p:nvPicPr>
          <p:cNvPr id="12292" name="Picture 2" descr="D:\CLIP ART\ClipArt2\j0343299.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4800601"/>
            <a:ext cx="18161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655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589209" y="459347"/>
            <a:ext cx="8183563" cy="2974975"/>
          </a:xfrm>
        </p:spPr>
        <p:txBody>
          <a:bodyPr/>
          <a:lstStyle/>
          <a:p>
            <a:r>
              <a:rPr lang="en-US" sz="3200" dirty="0" err="1">
                <a:latin typeface="Berlin Sans FB" panose="020E0602020502020306" pitchFamily="34" charset="0"/>
              </a:rPr>
              <a:t>Ketika</a:t>
            </a:r>
            <a:r>
              <a:rPr lang="en-US" sz="3200" dirty="0">
                <a:latin typeface="Berlin Sans FB" panose="020E0602020502020306" pitchFamily="34" charset="0"/>
              </a:rPr>
              <a:t> </a:t>
            </a:r>
            <a:r>
              <a:rPr lang="en-US" sz="3200" dirty="0" err="1">
                <a:latin typeface="Berlin Sans FB" panose="020E0602020502020306" pitchFamily="34" charset="0"/>
              </a:rPr>
              <a:t>wawancara</a:t>
            </a:r>
            <a:r>
              <a:rPr lang="en-US" sz="3200" dirty="0">
                <a:latin typeface="Berlin Sans FB" panose="020E0602020502020306" pitchFamily="34" charset="0"/>
              </a:rPr>
              <a:t> </a:t>
            </a:r>
            <a:r>
              <a:rPr lang="en-US" sz="3200" dirty="0" err="1">
                <a:latin typeface="Berlin Sans FB" panose="020E0602020502020306" pitchFamily="34" charset="0"/>
              </a:rPr>
              <a:t>berakhir</a:t>
            </a:r>
            <a:r>
              <a:rPr lang="en-US" sz="3200" dirty="0">
                <a:latin typeface="Berlin Sans FB" panose="020E0602020502020306" pitchFamily="34" charset="0"/>
              </a:rPr>
              <a:t>, </a:t>
            </a:r>
          </a:p>
          <a:p>
            <a:pPr>
              <a:buFont typeface="Wingdings 2" panose="05020102010507070707" pitchFamily="18" charset="2"/>
              <a:buNone/>
            </a:pPr>
            <a:r>
              <a:rPr lang="en-US" sz="3200" dirty="0">
                <a:latin typeface="Berlin Sans FB" panose="020E0602020502020306" pitchFamily="34" charset="0"/>
              </a:rPr>
              <a:t>   </a:t>
            </a:r>
            <a:r>
              <a:rPr lang="en-US" sz="3200" dirty="0" err="1">
                <a:latin typeface="Berlin Sans FB" panose="020E0602020502020306" pitchFamily="34" charset="0"/>
              </a:rPr>
              <a:t>apa</a:t>
            </a:r>
            <a:r>
              <a:rPr lang="en-US" sz="3200" dirty="0">
                <a:latin typeface="Berlin Sans FB" panose="020E0602020502020306" pitchFamily="34" charset="0"/>
              </a:rPr>
              <a:t> yang </a:t>
            </a:r>
            <a:r>
              <a:rPr lang="en-US" sz="3200" dirty="0" err="1">
                <a:latin typeface="Berlin Sans FB" panose="020E0602020502020306" pitchFamily="34" charset="0"/>
              </a:rPr>
              <a:t>harus</a:t>
            </a:r>
            <a:r>
              <a:rPr lang="en-US" sz="3200" dirty="0">
                <a:latin typeface="Berlin Sans FB" panose="020E0602020502020306" pitchFamily="34" charset="0"/>
              </a:rPr>
              <a:t> </a:t>
            </a:r>
            <a:r>
              <a:rPr lang="en-US" sz="3200" dirty="0" err="1">
                <a:latin typeface="Berlin Sans FB" panose="020E0602020502020306" pitchFamily="34" charset="0"/>
              </a:rPr>
              <a:t>saya</a:t>
            </a:r>
            <a:r>
              <a:rPr lang="en-US" sz="3200" dirty="0">
                <a:latin typeface="Berlin Sans FB" panose="020E0602020502020306" pitchFamily="34" charset="0"/>
              </a:rPr>
              <a:t> </a:t>
            </a:r>
            <a:r>
              <a:rPr lang="en-US" sz="3200" dirty="0" err="1">
                <a:latin typeface="Berlin Sans FB" panose="020E0602020502020306" pitchFamily="34" charset="0"/>
              </a:rPr>
              <a:t>lakukan</a:t>
            </a:r>
            <a:r>
              <a:rPr lang="en-US" sz="3200" dirty="0">
                <a:latin typeface="Berlin Sans FB" panose="020E0602020502020306" pitchFamily="34" charset="0"/>
              </a:rPr>
              <a:t>?</a:t>
            </a:r>
          </a:p>
        </p:txBody>
      </p:sp>
      <p:pic>
        <p:nvPicPr>
          <p:cNvPr id="14340" name="Picture 2" descr="D:\CLIP ART\ClipArt2\j034343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83471">
            <a:off x="2472386" y="1808812"/>
            <a:ext cx="2262188"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4461345" y="3884053"/>
            <a:ext cx="8183562"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lvl1pPr marL="265113" indent="-265113" algn="l" rtl="0" fontAlgn="base">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smtClean="0">
                <a:latin typeface="Berlin Sans FB" panose="020E0602020502020306" pitchFamily="34" charset="0"/>
              </a:rPr>
              <a:t>Mengucapkan terima kasih dan salam</a:t>
            </a:r>
            <a:endParaRPr lang="en-US" dirty="0" smtClean="0">
              <a:latin typeface="Berlin Sans FB" panose="020E0602020502020306" pitchFamily="34" charset="0"/>
            </a:endParaRPr>
          </a:p>
        </p:txBody>
      </p:sp>
      <p:pic>
        <p:nvPicPr>
          <p:cNvPr id="6" name="Picture 2" descr="D:\CLIP ART\ClipArt2\j0343419.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0683" y="4413429"/>
            <a:ext cx="2125663"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938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4B41A91-E46A-4B84-8076-4D1CB4E8C5E5}"/>
              </a:ext>
            </a:extLst>
          </p:cNvPr>
          <p:cNvSpPr txBox="1"/>
          <p:nvPr/>
        </p:nvSpPr>
        <p:spPr>
          <a:xfrm>
            <a:off x="1847928" y="262179"/>
            <a:ext cx="8893175" cy="707886"/>
          </a:xfrm>
          <a:prstGeom prst="rect">
            <a:avLst/>
          </a:prstGeom>
          <a:noFill/>
        </p:spPr>
        <p:txBody>
          <a:bodyPr wrap="square" rtlCol="0">
            <a:spAutoFit/>
          </a:bodyPr>
          <a:lstStyle/>
          <a:p>
            <a:pPr algn="ctr"/>
            <a:r>
              <a:rPr lang="en-US" sz="4000" dirty="0" smtClean="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rPr>
              <a:t>CONTOH  PERTANYAAN  WAWANCARA</a:t>
            </a:r>
            <a:endParaRPr lang="en-US" sz="4000" dirty="0">
              <a:ln w="28575">
                <a:noFill/>
              </a:ln>
              <a:solidFill>
                <a:schemeClr val="bg1"/>
              </a:solidFill>
              <a:effectLst>
                <a:glow rad="190500">
                  <a:schemeClr val="tx1"/>
                </a:glow>
              </a:effectLst>
              <a:latin typeface="Impact" panose="020B080603090205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xmlns="" id="{FC1A98C4-8234-4FAA-90D0-8C5974C88C23}"/>
              </a:ext>
            </a:extLst>
          </p:cNvPr>
          <p:cNvSpPr txBox="1"/>
          <p:nvPr/>
        </p:nvSpPr>
        <p:spPr>
          <a:xfrm>
            <a:off x="110839" y="1262139"/>
            <a:ext cx="2496196" cy="523220"/>
          </a:xfrm>
          <a:prstGeom prst="rect">
            <a:avLst/>
          </a:prstGeom>
          <a:noFill/>
        </p:spPr>
        <p:txBody>
          <a:bodyPr wrap="none" rtlCol="0">
            <a:spAutoFit/>
          </a:bodyPr>
          <a:lstStyle/>
          <a:p>
            <a:r>
              <a:rPr lang="en-GB" sz="2800" b="1" dirty="0" smtClean="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KONSEP  DIRI</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6" name="TextBox 5">
            <a:extLst>
              <a:ext uri="{FF2B5EF4-FFF2-40B4-BE49-F238E27FC236}">
                <a16:creationId xmlns:a16="http://schemas.microsoft.com/office/drawing/2014/main" xmlns="" id="{FC1A98C4-8234-4FAA-90D0-8C5974C88C23}"/>
              </a:ext>
            </a:extLst>
          </p:cNvPr>
          <p:cNvSpPr txBox="1"/>
          <p:nvPr/>
        </p:nvSpPr>
        <p:spPr>
          <a:xfrm>
            <a:off x="110839" y="1846600"/>
            <a:ext cx="9586279" cy="461665"/>
          </a:xfrm>
          <a:prstGeom prst="rect">
            <a:avLst/>
          </a:prstGeom>
          <a:noFill/>
        </p:spPr>
        <p:txBody>
          <a:bodyPr wrap="none" rtlCol="0">
            <a:spAutoFit/>
          </a:bodyPr>
          <a:lstStyle/>
          <a:p>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Apa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yang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menjadi</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tujuan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Anda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melamar</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pekerjaan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ini</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a:t>
            </a:r>
            <a:endPar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xmlns="" id="{FC1A98C4-8234-4FAA-90D0-8C5974C88C23}"/>
              </a:ext>
            </a:extLst>
          </p:cNvPr>
          <p:cNvSpPr txBox="1"/>
          <p:nvPr/>
        </p:nvSpPr>
        <p:spPr>
          <a:xfrm>
            <a:off x="110839" y="2400284"/>
            <a:ext cx="1659429" cy="523220"/>
          </a:xfrm>
          <a:prstGeom prst="rect">
            <a:avLst/>
          </a:prstGeom>
          <a:noFill/>
        </p:spPr>
        <p:txBody>
          <a:bodyPr wrap="none" rtlCol="0">
            <a:spAutoFit/>
          </a:bodyPr>
          <a:lstStyle/>
          <a:p>
            <a:r>
              <a:rPr lang="en-GB" sz="2800" b="1" dirty="0" smtClean="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JAWABAN</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8" name="Rectangle 7"/>
          <p:cNvSpPr/>
          <p:nvPr/>
        </p:nvSpPr>
        <p:spPr>
          <a:xfrm>
            <a:off x="110838" y="2923504"/>
            <a:ext cx="11840756" cy="2677656"/>
          </a:xfrm>
          <a:prstGeom prst="rect">
            <a:avLst/>
          </a:prstGeom>
        </p:spPr>
        <p:txBody>
          <a:bodyPr wrap="square">
            <a:spAutoFit/>
          </a:bodyPr>
          <a:lstStyle/>
          <a:p>
            <a:r>
              <a:rPr lang="en-US" sz="2400" b="1" dirty="0" smtClean="0">
                <a:solidFill>
                  <a:srgbClr val="00B050"/>
                </a:solidFill>
                <a:latin typeface="Courier New" panose="02070309020205020404" pitchFamily="49" charset="0"/>
                <a:cs typeface="Courier New" panose="02070309020205020404" pitchFamily="49" charset="0"/>
              </a:rPr>
              <a:t>TINGGI: </a:t>
            </a:r>
            <a:r>
              <a:rPr lang="en-US" sz="2400" b="1" dirty="0" err="1" smtClean="0">
                <a:latin typeface="Courier New" panose="02070309020205020404" pitchFamily="49" charset="0"/>
                <a:cs typeface="Courier New" panose="02070309020205020404" pitchFamily="49" charset="0"/>
              </a:rPr>
              <a:t>Menjelaskan</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tujuan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jangka</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panjang</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untuk</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kepentingan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luas</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dibandingkan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diri</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sendiri</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dengan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menyebutkan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juga</a:t>
            </a:r>
            <a:r>
              <a:rPr lang="en-US" sz="2400" b="1" dirty="0">
                <a:latin typeface="Courier New" panose="02070309020205020404" pitchFamily="49" charset="0"/>
                <a:cs typeface="Courier New" panose="02070309020205020404" pitchFamily="49" charset="0"/>
              </a:rPr>
              <a:t> target-target </a:t>
            </a:r>
            <a:r>
              <a:rPr lang="en-US" sz="2400" b="1" dirty="0" err="1">
                <a:latin typeface="Courier New" panose="02070309020205020404" pitchFamily="49" charset="0"/>
                <a:cs typeface="Courier New" panose="02070309020205020404" pitchFamily="49" charset="0"/>
              </a:rPr>
              <a:t>jangka</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pendek</a:t>
            </a:r>
            <a:endParaRPr lang="en-US" sz="2400" b="1" dirty="0">
              <a:latin typeface="Courier New" panose="02070309020205020404" pitchFamily="49" charset="0"/>
              <a:cs typeface="Courier New" panose="02070309020205020404" pitchFamily="49" charset="0"/>
            </a:endParaRPr>
          </a:p>
          <a:p>
            <a:r>
              <a:rPr lang="en-US" sz="2400" b="1" dirty="0" smtClean="0">
                <a:solidFill>
                  <a:schemeClr val="accent4"/>
                </a:solidFill>
                <a:latin typeface="Courier New" panose="02070309020205020404" pitchFamily="49" charset="0"/>
                <a:cs typeface="Courier New" panose="02070309020205020404" pitchFamily="49" charset="0"/>
              </a:rPr>
              <a:t>SEDANG:</a:t>
            </a:r>
            <a:r>
              <a:rPr lang="en-US" sz="2400" b="1" dirty="0" smtClean="0">
                <a:latin typeface="Courier New" panose="02070309020205020404" pitchFamily="49" charset="0"/>
                <a:cs typeface="Courier New" panose="02070309020205020404" pitchFamily="49" charset="0"/>
              </a:rPr>
              <a:t> </a:t>
            </a:r>
            <a:r>
              <a:rPr lang="en-US" sz="2400" b="1" dirty="0" err="1" smtClean="0">
                <a:latin typeface="Courier New" panose="02070309020205020404" pitchFamily="49" charset="0"/>
                <a:cs typeface="Courier New" panose="02070309020205020404" pitchFamily="49" charset="0"/>
              </a:rPr>
              <a:t>Menjelaskan</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tujuan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untuk</a:t>
            </a:r>
            <a:r>
              <a:rPr lang="en-US" sz="2400" b="1" dirty="0">
                <a:latin typeface="Courier New" panose="02070309020205020404" pitchFamily="49" charset="0"/>
                <a:cs typeface="Courier New" panose="02070309020205020404" pitchFamily="49" charset="0"/>
              </a:rPr>
              <a:t> </a:t>
            </a:r>
            <a:r>
              <a:rPr lang="en-US" sz="2400" b="1" dirty="0" err="1" smtClean="0">
                <a:latin typeface="Courier New" panose="02070309020205020404" pitchFamily="49" charset="0"/>
                <a:cs typeface="Courier New" panose="02070309020205020404" pitchFamily="49" charset="0"/>
              </a:rPr>
              <a:t>kepentingan</a:t>
            </a:r>
            <a:r>
              <a:rPr lang="en-US" sz="2400" b="1" dirty="0" smtClean="0">
                <a:latin typeface="Courier New" panose="02070309020205020404" pitchFamily="49" charset="0"/>
                <a:cs typeface="Courier New" panose="02070309020205020404" pitchFamily="49" charset="0"/>
              </a:rPr>
              <a:t>/</a:t>
            </a:r>
            <a:r>
              <a:rPr lang="en-US" sz="2400" b="1" dirty="0" err="1" smtClean="0">
                <a:latin typeface="Courier New" panose="02070309020205020404" pitchFamily="49" charset="0"/>
                <a:cs typeface="Courier New" panose="02070309020205020404" pitchFamily="49" charset="0"/>
              </a:rPr>
              <a:t>kesejahteraan</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diri</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pihak</a:t>
            </a:r>
            <a:r>
              <a:rPr lang="en-US" sz="2400" b="1" dirty="0">
                <a:latin typeface="Courier New" panose="02070309020205020404" pitchFamily="49" charset="0"/>
                <a:cs typeface="Courier New" panose="02070309020205020404" pitchFamily="49" charset="0"/>
              </a:rPr>
              <a:t> </a:t>
            </a:r>
            <a:r>
              <a:rPr lang="en-US" sz="2400" b="1" dirty="0" smtClean="0">
                <a:latin typeface="Courier New" panose="02070309020205020404" pitchFamily="49" charset="0"/>
                <a:cs typeface="Courier New" panose="02070309020205020404" pitchFamily="49" charset="0"/>
              </a:rPr>
              <a:t>lain/</a:t>
            </a:r>
            <a:r>
              <a:rPr lang="en-US" sz="2400" b="1" dirty="0" err="1" smtClean="0">
                <a:latin typeface="Courier New" panose="02070309020205020404" pitchFamily="49" charset="0"/>
                <a:cs typeface="Courier New" panose="02070309020205020404" pitchFamily="49" charset="0"/>
              </a:rPr>
              <a:t>organisasi</a:t>
            </a:r>
            <a:r>
              <a:rPr lang="en-US" sz="2400" b="1" dirty="0" smtClean="0">
                <a:latin typeface="Courier New" panose="02070309020205020404" pitchFamily="49" charset="0"/>
                <a:cs typeface="Courier New" panose="02070309020205020404" pitchFamily="49" charset="0"/>
              </a:rPr>
              <a:t>/</a:t>
            </a:r>
            <a:r>
              <a:rPr lang="en-US" sz="2400" b="1" dirty="0" err="1" smtClean="0">
                <a:latin typeface="Courier New" panose="02070309020205020404" pitchFamily="49" charset="0"/>
                <a:cs typeface="Courier New" panose="02070309020205020404" pitchFamily="49" charset="0"/>
              </a:rPr>
              <a:t>masyarakat</a:t>
            </a:r>
            <a:endParaRPr lang="en-US" sz="2400" b="1" dirty="0">
              <a:latin typeface="Courier New" panose="02070309020205020404" pitchFamily="49" charset="0"/>
              <a:cs typeface="Courier New" panose="02070309020205020404" pitchFamily="49" charset="0"/>
            </a:endParaRPr>
          </a:p>
          <a:p>
            <a:r>
              <a:rPr lang="en-US" sz="2400" b="1" dirty="0" smtClean="0">
                <a:solidFill>
                  <a:schemeClr val="accent2"/>
                </a:solidFill>
                <a:latin typeface="Courier New" panose="02070309020205020404" pitchFamily="49" charset="0"/>
                <a:cs typeface="Courier New" panose="02070309020205020404" pitchFamily="49" charset="0"/>
              </a:rPr>
              <a:t>RENDAH:</a:t>
            </a:r>
            <a:r>
              <a:rPr lang="en-US" sz="2400" b="1" dirty="0" smtClean="0">
                <a:latin typeface="Courier New" panose="02070309020205020404" pitchFamily="49" charset="0"/>
                <a:cs typeface="Courier New" panose="02070309020205020404" pitchFamily="49" charset="0"/>
              </a:rPr>
              <a:t> </a:t>
            </a:r>
            <a:r>
              <a:rPr lang="en-US" sz="2400" b="1" dirty="0" err="1" smtClean="0">
                <a:latin typeface="Courier New" panose="02070309020205020404" pitchFamily="49" charset="0"/>
                <a:cs typeface="Courier New" panose="02070309020205020404" pitchFamily="49" charset="0"/>
              </a:rPr>
              <a:t>Kurang</a:t>
            </a:r>
            <a:r>
              <a:rPr lang="en-US" sz="2400" b="1" dirty="0" smtClean="0">
                <a:latin typeface="Courier New" panose="02070309020205020404" pitchFamily="49" charset="0"/>
                <a:cs typeface="Courier New" panose="02070309020205020404" pitchFamily="49" charset="0"/>
              </a:rPr>
              <a:t>/</a:t>
            </a:r>
            <a:r>
              <a:rPr lang="en-US" sz="2400" b="1" dirty="0" err="1" smtClean="0">
                <a:latin typeface="Courier New" panose="02070309020205020404" pitchFamily="49" charset="0"/>
                <a:cs typeface="Courier New" panose="02070309020205020404" pitchFamily="49" charset="0"/>
              </a:rPr>
              <a:t>Tidak</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mampu</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secara</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jelas</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menjelaskan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tujuan</a:t>
            </a:r>
            <a:endParaRPr lang="en-US" sz="2400" b="1" dirty="0">
              <a:latin typeface="Courier New" panose="02070309020205020404" pitchFamily="49" charset="0"/>
              <a:cs typeface="Courier New" panose="02070309020205020404" pitchFamily="49" charset="0"/>
            </a:endParaRPr>
          </a:p>
          <a:p>
            <a:r>
              <a:rPr lang="en-US" sz="2400" b="1" dirty="0" smtClean="0">
                <a:solidFill>
                  <a:schemeClr val="accent2"/>
                </a:solidFill>
                <a:latin typeface="Courier New" panose="02070309020205020404" pitchFamily="49" charset="0"/>
                <a:cs typeface="Courier New" panose="02070309020205020404" pitchFamily="49" charset="0"/>
              </a:rPr>
              <a:t>RENDAH:</a:t>
            </a:r>
            <a:r>
              <a:rPr lang="en-US" sz="2400" b="1" dirty="0" smtClean="0">
                <a:latin typeface="Courier New" panose="02070309020205020404" pitchFamily="49" charset="0"/>
                <a:cs typeface="Courier New" panose="02070309020205020404" pitchFamily="49" charset="0"/>
              </a:rPr>
              <a:t> </a:t>
            </a:r>
            <a:r>
              <a:rPr lang="en-US" sz="2400" b="1" dirty="0" err="1" smtClean="0">
                <a:latin typeface="Courier New" panose="02070309020205020404" pitchFamily="49" charset="0"/>
                <a:cs typeface="Courier New" panose="02070309020205020404" pitchFamily="49" charset="0"/>
              </a:rPr>
              <a:t>Menjelaskan</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tujuan</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untuk</a:t>
            </a:r>
            <a:r>
              <a:rPr lang="en-US" sz="2400" b="1" dirty="0">
                <a:latin typeface="Courier New" panose="02070309020205020404" pitchFamily="49" charset="0"/>
                <a:cs typeface="Courier New" panose="02070309020205020404" pitchFamily="49" charset="0"/>
              </a:rPr>
              <a:t> </a:t>
            </a:r>
            <a:r>
              <a:rPr lang="en-US" sz="2400" b="1" dirty="0" err="1" smtClean="0">
                <a:latin typeface="Courier New" panose="02070309020205020404" pitchFamily="49" charset="0"/>
                <a:cs typeface="Courier New" panose="02070309020205020404" pitchFamily="49" charset="0"/>
              </a:rPr>
              <a:t>kepentingan</a:t>
            </a:r>
            <a:r>
              <a:rPr lang="en-US" sz="2400" b="1" dirty="0" smtClean="0">
                <a:latin typeface="Courier New" panose="02070309020205020404" pitchFamily="49" charset="0"/>
                <a:cs typeface="Courier New" panose="02070309020205020404" pitchFamily="49" charset="0"/>
              </a:rPr>
              <a:t>/</a:t>
            </a:r>
            <a:r>
              <a:rPr lang="en-US" sz="2400" b="1" dirty="0" err="1" smtClean="0">
                <a:latin typeface="Courier New" panose="02070309020205020404" pitchFamily="49" charset="0"/>
                <a:cs typeface="Courier New" panose="02070309020205020404" pitchFamily="49" charset="0"/>
              </a:rPr>
              <a:t>kesejahteraan</a:t>
            </a:r>
            <a:r>
              <a:rPr lang="en-US" sz="2400" b="1" dirty="0" smtClean="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diri</a:t>
            </a: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75293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C1A98C4-8234-4FAA-90D0-8C5974C88C23}"/>
              </a:ext>
            </a:extLst>
          </p:cNvPr>
          <p:cNvSpPr txBox="1"/>
          <p:nvPr/>
        </p:nvSpPr>
        <p:spPr>
          <a:xfrm>
            <a:off x="110839" y="334864"/>
            <a:ext cx="1826141" cy="523220"/>
          </a:xfrm>
          <a:prstGeom prst="rect">
            <a:avLst/>
          </a:prstGeom>
          <a:noFill/>
        </p:spPr>
        <p:txBody>
          <a:bodyPr wrap="none" rtlCol="0">
            <a:spAutoFit/>
          </a:bodyPr>
          <a:lstStyle/>
          <a:p>
            <a:r>
              <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MOTIVASI</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6" name="TextBox 5">
            <a:extLst>
              <a:ext uri="{FF2B5EF4-FFF2-40B4-BE49-F238E27FC236}">
                <a16:creationId xmlns:a16="http://schemas.microsoft.com/office/drawing/2014/main" xmlns="" id="{FC1A98C4-8234-4FAA-90D0-8C5974C88C23}"/>
              </a:ext>
            </a:extLst>
          </p:cNvPr>
          <p:cNvSpPr txBox="1"/>
          <p:nvPr/>
        </p:nvSpPr>
        <p:spPr>
          <a:xfrm>
            <a:off x="110839" y="919325"/>
            <a:ext cx="11614077" cy="461665"/>
          </a:xfrm>
          <a:prstGeom prst="rect">
            <a:avLst/>
          </a:prstGeom>
          <a:noFill/>
        </p:spPr>
        <p:txBody>
          <a:bodyPr wrap="none" rtlCol="0">
            <a:spAutoFit/>
          </a:bodyPr>
          <a:lstStyle/>
          <a:p>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Apa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latar</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belakang</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Anda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memilih</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profesi</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pekerjaan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sebagai</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PNS?</a:t>
            </a:r>
            <a:endPar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xmlns="" id="{FC1A98C4-8234-4FAA-90D0-8C5974C88C23}"/>
              </a:ext>
            </a:extLst>
          </p:cNvPr>
          <p:cNvSpPr txBox="1"/>
          <p:nvPr/>
        </p:nvSpPr>
        <p:spPr>
          <a:xfrm>
            <a:off x="110839" y="1473009"/>
            <a:ext cx="1659429" cy="523220"/>
          </a:xfrm>
          <a:prstGeom prst="rect">
            <a:avLst/>
          </a:prstGeom>
          <a:noFill/>
        </p:spPr>
        <p:txBody>
          <a:bodyPr wrap="none" rtlCol="0">
            <a:spAutoFit/>
          </a:bodyPr>
          <a:lstStyle/>
          <a:p>
            <a:r>
              <a:rPr lang="en-GB" sz="2800" b="1" dirty="0" smtClean="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JAWABAN</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8" name="Rectangle 7"/>
          <p:cNvSpPr/>
          <p:nvPr/>
        </p:nvSpPr>
        <p:spPr>
          <a:xfrm>
            <a:off x="110839" y="2202291"/>
            <a:ext cx="11840756" cy="4278094"/>
          </a:xfrm>
          <a:prstGeom prst="rect">
            <a:avLst/>
          </a:prstGeom>
        </p:spPr>
        <p:txBody>
          <a:bodyPr wrap="square">
            <a:spAutoFit/>
          </a:bodyPr>
          <a:lstStyle/>
          <a:p>
            <a:r>
              <a:rPr lang="en-US" sz="1600" b="1" dirty="0">
                <a:solidFill>
                  <a:srgbClr val="00B050"/>
                </a:solidFill>
                <a:latin typeface="Courier New" panose="02070309020205020404" pitchFamily="49" charset="0"/>
                <a:cs typeface="Courier New" panose="02070309020205020404" pitchFamily="49" charset="0"/>
              </a:rPr>
              <a:t>TINGGI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mendedikasikan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ilmu</a:t>
            </a:r>
            <a:r>
              <a:rPr lang="en-US" sz="1600" b="1" dirty="0">
                <a:latin typeface="Courier New" panose="02070309020205020404" pitchFamily="49" charset="0"/>
                <a:cs typeface="Courier New" panose="02070309020205020404" pitchFamily="49" charset="0"/>
              </a:rPr>
              <a:t> yang </a:t>
            </a:r>
            <a:r>
              <a:rPr lang="en-US" sz="1600" b="1" dirty="0" err="1">
                <a:latin typeface="Courier New" panose="02070309020205020404" pitchFamily="49" charset="0"/>
                <a:cs typeface="Courier New" panose="02070309020205020404" pitchFamily="49" charset="0"/>
              </a:rPr>
              <a:t>didapat</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sesuai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dengan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profesi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sebagai</a:t>
            </a:r>
            <a:r>
              <a:rPr lang="en-US" sz="1600" b="1" dirty="0">
                <a:latin typeface="Courier New" panose="02070309020205020404" pitchFamily="49" charset="0"/>
                <a:cs typeface="Courier New" panose="02070309020205020404" pitchFamily="49" charset="0"/>
              </a:rPr>
              <a:t> PNS</a:t>
            </a:r>
          </a:p>
          <a:p>
            <a:r>
              <a:rPr lang="en-US" sz="1600" b="1" dirty="0">
                <a:solidFill>
                  <a:srgbClr val="00B050"/>
                </a:solidFill>
                <a:latin typeface="Courier New" panose="02070309020205020404" pitchFamily="49" charset="0"/>
                <a:cs typeface="Courier New" panose="02070309020205020404" pitchFamily="49" charset="0"/>
              </a:rPr>
              <a:t>TINGGI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Melihat</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sebagai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peluang</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untuk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mengembangkan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diri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baik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secara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wawasan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maupun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pengalaman</a:t>
            </a:r>
            <a:endParaRPr lang="en-US" sz="1600" b="1" dirty="0">
              <a:latin typeface="Courier New" panose="02070309020205020404" pitchFamily="49" charset="0"/>
              <a:cs typeface="Courier New" panose="02070309020205020404" pitchFamily="49" charset="0"/>
            </a:endParaRPr>
          </a:p>
          <a:p>
            <a:r>
              <a:rPr lang="en-US" sz="1600" b="1" dirty="0">
                <a:solidFill>
                  <a:srgbClr val="00B050"/>
                </a:solidFill>
                <a:latin typeface="Courier New" panose="02070309020205020404" pitchFamily="49" charset="0"/>
                <a:cs typeface="Courier New" panose="02070309020205020404" pitchFamily="49" charset="0"/>
              </a:rPr>
              <a:t>TINGGI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mengubah</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citra</a:t>
            </a:r>
            <a:r>
              <a:rPr lang="en-US" sz="1600" b="1" dirty="0">
                <a:latin typeface="Courier New" panose="02070309020205020404" pitchFamily="49" charset="0"/>
                <a:cs typeface="Courier New" panose="02070309020205020404" pitchFamily="49" charset="0"/>
              </a:rPr>
              <a:t> PNS </a:t>
            </a:r>
            <a:r>
              <a:rPr lang="en-US" sz="1600" b="1" dirty="0" err="1">
                <a:latin typeface="Courier New" panose="02070309020205020404" pitchFamily="49" charset="0"/>
                <a:cs typeface="Courier New" panose="02070309020205020404" pitchFamily="49" charset="0"/>
              </a:rPr>
              <a:t>menjadi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lebih</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baik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dimasyarakat</a:t>
            </a:r>
            <a:endParaRPr lang="en-US" sz="1600" b="1" dirty="0">
              <a:latin typeface="Courier New" panose="02070309020205020404" pitchFamily="49" charset="0"/>
              <a:cs typeface="Courier New" panose="02070309020205020404" pitchFamily="49" charset="0"/>
            </a:endParaRPr>
          </a:p>
          <a:p>
            <a:r>
              <a:rPr lang="en-US" sz="1600" b="1" dirty="0">
                <a:solidFill>
                  <a:srgbClr val="00B050"/>
                </a:solidFill>
                <a:latin typeface="Courier New" panose="02070309020205020404" pitchFamily="49" charset="0"/>
                <a:cs typeface="Courier New" panose="02070309020205020404" pitchFamily="49" charset="0"/>
              </a:rPr>
              <a:t>TINGGI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Merasa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punya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kemampuan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ilmu</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sehingga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bisa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membenahi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kekurangan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dalam</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organisasi</a:t>
            </a:r>
            <a:endParaRPr lang="en-US" sz="1600" b="1" dirty="0">
              <a:latin typeface="Courier New" panose="02070309020205020404" pitchFamily="49" charset="0"/>
              <a:cs typeface="Courier New" panose="02070309020205020404" pitchFamily="49" charset="0"/>
            </a:endParaRPr>
          </a:p>
          <a:p>
            <a:r>
              <a:rPr lang="en-US" sz="1600" b="1" dirty="0">
                <a:solidFill>
                  <a:srgbClr val="00B050"/>
                </a:solidFill>
                <a:latin typeface="Courier New" panose="02070309020205020404" pitchFamily="49" charset="0"/>
                <a:cs typeface="Courier New" panose="02070309020205020404" pitchFamily="49" charset="0"/>
              </a:rPr>
              <a:t>TINGGI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Alasan</a:t>
            </a:r>
            <a:r>
              <a:rPr lang="en-US" sz="1600" b="1" dirty="0">
                <a:latin typeface="Courier New" panose="02070309020205020404" pitchFamily="49" charset="0"/>
                <a:cs typeface="Courier New" panose="02070309020205020404" pitchFamily="49" charset="0"/>
              </a:rPr>
              <a:t> lain yang </a:t>
            </a:r>
            <a:r>
              <a:rPr lang="en-US" sz="1600" b="1" dirty="0" err="1">
                <a:latin typeface="Courier New" panose="02070309020205020404" pitchFamily="49" charset="0"/>
                <a:cs typeface="Courier New" panose="02070309020205020404" pitchFamily="49" charset="0"/>
              </a:rPr>
              <a:t>tidak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hanya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berorientasi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pada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diri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sendiri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tetapi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berdampak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juga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pada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lingkup</a:t>
            </a:r>
            <a:r>
              <a:rPr lang="en-US" sz="1600" b="1" dirty="0">
                <a:latin typeface="Courier New" panose="02070309020205020404" pitchFamily="49" charset="0"/>
                <a:cs typeface="Courier New" panose="02070309020205020404" pitchFamily="49" charset="0"/>
              </a:rPr>
              <a:t> yang </a:t>
            </a:r>
            <a:r>
              <a:rPr lang="en-US" sz="1600" b="1" dirty="0" err="1">
                <a:latin typeface="Courier New" panose="02070309020205020404" pitchFamily="49" charset="0"/>
                <a:cs typeface="Courier New" panose="02070309020205020404" pitchFamily="49" charset="0"/>
              </a:rPr>
              <a:t>lebih</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meluas</a:t>
            </a:r>
            <a:endParaRPr lang="en-US" sz="1600" b="1" dirty="0">
              <a:latin typeface="Courier New" panose="02070309020205020404" pitchFamily="49" charset="0"/>
              <a:cs typeface="Courier New" panose="02070309020205020404" pitchFamily="49" charset="0"/>
            </a:endParaRPr>
          </a:p>
          <a:p>
            <a:endParaRPr lang="en-US" sz="1600" b="1" dirty="0" smtClean="0">
              <a:latin typeface="Courier New" panose="02070309020205020404" pitchFamily="49" charset="0"/>
              <a:cs typeface="Courier New" panose="02070309020205020404" pitchFamily="49" charset="0"/>
            </a:endParaRPr>
          </a:p>
          <a:p>
            <a:r>
              <a:rPr lang="en-US" sz="1600" b="1" dirty="0" smtClean="0">
                <a:solidFill>
                  <a:schemeClr val="accent4"/>
                </a:solidFill>
                <a:latin typeface="Courier New" panose="02070309020205020404" pitchFamily="49" charset="0"/>
                <a:cs typeface="Courier New" panose="02070309020205020404" pitchFamily="49" charset="0"/>
              </a:rPr>
              <a:t>SEDANG</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Karena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menjalani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karir</a:t>
            </a:r>
            <a:r>
              <a:rPr lang="en-US" sz="1600" b="1" dirty="0">
                <a:latin typeface="Courier New" panose="02070309020205020404" pitchFamily="49" charset="0"/>
                <a:cs typeface="Courier New" panose="02070309020205020404" pitchFamily="49" charset="0"/>
              </a:rPr>
              <a:t> yang </a:t>
            </a:r>
            <a:r>
              <a:rPr lang="en-US" sz="1600" b="1" dirty="0" err="1">
                <a:latin typeface="Courier New" panose="02070309020205020404" pitchFamily="49" charset="0"/>
                <a:cs typeface="Courier New" panose="02070309020205020404" pitchFamily="49" charset="0"/>
              </a:rPr>
              <a:t>mantap</a:t>
            </a:r>
            <a:r>
              <a:rPr lang="en-US" sz="1600" b="1" dirty="0">
                <a:latin typeface="Courier New" panose="02070309020205020404" pitchFamily="49" charset="0"/>
                <a:cs typeface="Courier New" panose="02070309020205020404" pitchFamily="49" charset="0"/>
              </a:rPr>
              <a:t>.</a:t>
            </a:r>
          </a:p>
          <a:p>
            <a:r>
              <a:rPr lang="en-US" sz="1600" b="1" dirty="0">
                <a:solidFill>
                  <a:schemeClr val="accent4"/>
                </a:solidFill>
                <a:latin typeface="Courier New" panose="02070309020205020404" pitchFamily="49" charset="0"/>
                <a:cs typeface="Courier New" panose="02070309020205020404" pitchFamily="49" charset="0"/>
              </a:rPr>
              <a:t>SEDANG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mengabdikan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diri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pada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negara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sekaligus</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mencari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kesejahteraan</a:t>
            </a:r>
            <a:r>
              <a:rPr lang="en-US" sz="1600" b="1" dirty="0">
                <a:latin typeface="Courier New" panose="02070309020205020404" pitchFamily="49" charset="0"/>
                <a:cs typeface="Courier New" panose="02070309020205020404" pitchFamily="49" charset="0"/>
              </a:rPr>
              <a:t>.</a:t>
            </a:r>
          </a:p>
          <a:p>
            <a:r>
              <a:rPr lang="en-US" sz="1600" b="1" dirty="0">
                <a:solidFill>
                  <a:schemeClr val="accent4"/>
                </a:solidFill>
                <a:latin typeface="Courier New" panose="02070309020205020404" pitchFamily="49" charset="0"/>
                <a:cs typeface="Courier New" panose="02070309020205020404" pitchFamily="49" charset="0"/>
              </a:rPr>
              <a:t>SEDANG </a:t>
            </a:r>
            <a:r>
              <a:rPr lang="en-US" sz="1600" b="1" dirty="0">
                <a:latin typeface="Courier New" panose="02070309020205020404" pitchFamily="49" charset="0"/>
                <a:cs typeface="Courier New" panose="02070309020205020404" pitchFamily="49" charset="0"/>
              </a:rPr>
              <a:t>	Status </a:t>
            </a:r>
            <a:r>
              <a:rPr lang="en-US" sz="1600" b="1" dirty="0" err="1">
                <a:latin typeface="Courier New" panose="02070309020205020404" pitchFamily="49" charset="0"/>
                <a:cs typeface="Courier New" panose="02070309020205020404" pitchFamily="49" charset="0"/>
              </a:rPr>
              <a:t>sebagai</a:t>
            </a:r>
            <a:r>
              <a:rPr lang="en-US" sz="1600" b="1" dirty="0">
                <a:latin typeface="Courier New" panose="02070309020205020404" pitchFamily="49" charset="0"/>
                <a:cs typeface="Courier New" panose="02070309020205020404" pitchFamily="49" charset="0"/>
              </a:rPr>
              <a:t> PNS di </a:t>
            </a:r>
            <a:r>
              <a:rPr lang="en-US" sz="1600" b="1" dirty="0" err="1">
                <a:latin typeface="Courier New" panose="02070309020205020404" pitchFamily="49" charset="0"/>
                <a:cs typeface="Courier New" panose="02070309020205020404" pitchFamily="49" charset="0"/>
              </a:rPr>
              <a:t>daerah</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sangat</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positif</a:t>
            </a:r>
            <a:r>
              <a:rPr lang="en-US" sz="1600" b="1" dirty="0">
                <a:latin typeface="Courier New" panose="02070309020205020404" pitchFamily="49" charset="0"/>
                <a:cs typeface="Courier New" panose="02070309020205020404" pitchFamily="49" charset="0"/>
              </a:rPr>
              <a:t>.</a:t>
            </a:r>
          </a:p>
          <a:p>
            <a:r>
              <a:rPr lang="en-US" sz="1600" b="1" dirty="0">
                <a:solidFill>
                  <a:schemeClr val="accent4"/>
                </a:solidFill>
                <a:latin typeface="Courier New" panose="02070309020205020404" pitchFamily="49" charset="0"/>
                <a:cs typeface="Courier New" panose="02070309020205020404" pitchFamily="49" charset="0"/>
              </a:rPr>
              <a:t>SEDANG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Meneruskan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karir</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orangtua</a:t>
            </a:r>
            <a:r>
              <a:rPr lang="en-US" sz="1600" b="1" dirty="0">
                <a:latin typeface="Courier New" panose="02070309020205020404" pitchFamily="49" charset="0"/>
                <a:cs typeface="Courier New" panose="02070309020205020404" pitchFamily="49" charset="0"/>
              </a:rPr>
              <a:t>/</a:t>
            </a:r>
            <a:r>
              <a:rPr lang="en-US" sz="1600" b="1" dirty="0" err="1">
                <a:latin typeface="Courier New" panose="02070309020205020404" pitchFamily="49" charset="0"/>
                <a:cs typeface="Courier New" panose="02070309020205020404" pitchFamily="49" charset="0"/>
              </a:rPr>
              <a:t>keluarga</a:t>
            </a:r>
            <a:r>
              <a:rPr lang="en-US" sz="1600" b="1" dirty="0">
                <a:latin typeface="Courier New" panose="02070309020205020404" pitchFamily="49" charset="0"/>
                <a:cs typeface="Courier New" panose="02070309020205020404" pitchFamily="49" charset="0"/>
              </a:rPr>
              <a:t>  yang </a:t>
            </a:r>
            <a:r>
              <a:rPr lang="en-US" sz="1600" b="1" dirty="0" err="1">
                <a:latin typeface="Courier New" panose="02070309020205020404" pitchFamily="49" charset="0"/>
                <a:cs typeface="Courier New" panose="02070309020205020404" pitchFamily="49" charset="0"/>
              </a:rPr>
              <a:t>juga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sebagai</a:t>
            </a:r>
            <a:r>
              <a:rPr lang="en-US" sz="1600" b="1" dirty="0">
                <a:latin typeface="Courier New" panose="02070309020205020404" pitchFamily="49" charset="0"/>
                <a:cs typeface="Courier New" panose="02070309020205020404" pitchFamily="49" charset="0"/>
              </a:rPr>
              <a:t> PNS.</a:t>
            </a:r>
          </a:p>
          <a:p>
            <a:r>
              <a:rPr lang="en-US" sz="1600" b="1" dirty="0">
                <a:solidFill>
                  <a:schemeClr val="accent4"/>
                </a:solidFill>
                <a:latin typeface="Courier New" panose="02070309020205020404" pitchFamily="49" charset="0"/>
                <a:cs typeface="Courier New" panose="02070309020205020404" pitchFamily="49" charset="0"/>
              </a:rPr>
              <a:t>SEDANG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Alasan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lainnya</a:t>
            </a:r>
            <a:r>
              <a:rPr lang="en-US" sz="1600" b="1" dirty="0">
                <a:latin typeface="Courier New" panose="02070309020205020404" pitchFamily="49" charset="0"/>
                <a:cs typeface="Courier New" panose="02070309020205020404" pitchFamily="49" charset="0"/>
              </a:rPr>
              <a:t> yang </a:t>
            </a:r>
            <a:r>
              <a:rPr lang="en-US" sz="1600" b="1" dirty="0" err="1">
                <a:latin typeface="Courier New" panose="02070309020205020404" pitchFamily="49" charset="0"/>
                <a:cs typeface="Courier New" panose="02070309020205020404" pitchFamily="49" charset="0"/>
              </a:rPr>
              <a:t>berasal</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dari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dorongan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eksternal</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dari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calon</a:t>
            </a:r>
            <a:r>
              <a:rPr lang="en-US" sz="1600" b="1" dirty="0">
                <a:latin typeface="Courier New" panose="02070309020205020404" pitchFamily="49" charset="0"/>
                <a:cs typeface="Courier New" panose="02070309020205020404" pitchFamily="49" charset="0"/>
              </a:rPr>
              <a:t>.</a:t>
            </a:r>
          </a:p>
          <a:p>
            <a:endParaRPr lang="en-US" sz="1600" b="1" dirty="0" smtClean="0">
              <a:latin typeface="Courier New" panose="02070309020205020404" pitchFamily="49" charset="0"/>
              <a:cs typeface="Courier New" panose="02070309020205020404" pitchFamily="49" charset="0"/>
            </a:endParaRPr>
          </a:p>
          <a:p>
            <a:r>
              <a:rPr lang="en-US" sz="1600" b="1" dirty="0" smtClean="0">
                <a:solidFill>
                  <a:schemeClr val="accent2"/>
                </a:solidFill>
                <a:latin typeface="Courier New" panose="02070309020205020404" pitchFamily="49" charset="0"/>
                <a:cs typeface="Courier New" panose="02070309020205020404" pitchFamily="49" charset="0"/>
              </a:rPr>
              <a:t>RENDAH</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Ingin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coba-coba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saja</a:t>
            </a:r>
            <a:endParaRPr lang="en-US" sz="1600" b="1" dirty="0">
              <a:latin typeface="Courier New" panose="02070309020205020404" pitchFamily="49" charset="0"/>
              <a:cs typeface="Courier New" panose="02070309020205020404" pitchFamily="49" charset="0"/>
            </a:endParaRPr>
          </a:p>
          <a:p>
            <a:r>
              <a:rPr lang="en-US" sz="1600" b="1" dirty="0">
                <a:solidFill>
                  <a:schemeClr val="accent2"/>
                </a:solidFill>
                <a:latin typeface="Courier New" panose="02070309020205020404" pitchFamily="49" charset="0"/>
                <a:cs typeface="Courier New" panose="02070309020205020404" pitchFamily="49" charset="0"/>
              </a:rPr>
              <a:t>RENDAH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Kebetulan</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sedang</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tidak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bekerja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mau</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cari</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kerja</a:t>
            </a:r>
            <a:r>
              <a:rPr lang="en-US" sz="1600" b="1" dirty="0">
                <a:latin typeface="Courier New" panose="02070309020205020404" pitchFamily="49" charset="0"/>
                <a:cs typeface="Courier New" panose="02070309020205020404" pitchFamily="49" charset="0"/>
              </a:rPr>
              <a:t>.</a:t>
            </a:r>
          </a:p>
          <a:p>
            <a:r>
              <a:rPr lang="en-US" sz="1600" b="1" dirty="0">
                <a:solidFill>
                  <a:schemeClr val="accent2"/>
                </a:solidFill>
                <a:latin typeface="Courier New" panose="02070309020205020404" pitchFamily="49" charset="0"/>
                <a:cs typeface="Courier New" panose="02070309020205020404" pitchFamily="49" charset="0"/>
              </a:rPr>
              <a:t>RENDAH </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Karena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sedang</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dibuka</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banyak</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lowongan</a:t>
            </a:r>
            <a:endParaRPr lang="en-US" sz="16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95376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C1A98C4-8234-4FAA-90D0-8C5974C88C23}"/>
              </a:ext>
            </a:extLst>
          </p:cNvPr>
          <p:cNvSpPr txBox="1"/>
          <p:nvPr/>
        </p:nvSpPr>
        <p:spPr>
          <a:xfrm>
            <a:off x="110839" y="334864"/>
            <a:ext cx="2577950" cy="523220"/>
          </a:xfrm>
          <a:prstGeom prst="rect">
            <a:avLst/>
          </a:prstGeom>
          <a:noFill/>
        </p:spPr>
        <p:txBody>
          <a:bodyPr wrap="none" rtlCol="0">
            <a:spAutoFit/>
          </a:bodyPr>
          <a:lstStyle/>
          <a:p>
            <a:r>
              <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KETANGGUHAN</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6" name="TextBox 5">
            <a:extLst>
              <a:ext uri="{FF2B5EF4-FFF2-40B4-BE49-F238E27FC236}">
                <a16:creationId xmlns:a16="http://schemas.microsoft.com/office/drawing/2014/main" xmlns="" id="{FC1A98C4-8234-4FAA-90D0-8C5974C88C23}"/>
              </a:ext>
            </a:extLst>
          </p:cNvPr>
          <p:cNvSpPr txBox="1"/>
          <p:nvPr/>
        </p:nvSpPr>
        <p:spPr>
          <a:xfrm>
            <a:off x="110839" y="919325"/>
            <a:ext cx="11061041" cy="830997"/>
          </a:xfrm>
          <a:prstGeom prst="rect">
            <a:avLst/>
          </a:prstGeom>
          <a:noFill/>
        </p:spPr>
        <p:txBody>
          <a:bodyPr wrap="none" rtlCol="0">
            <a:spAutoFit/>
          </a:bodyPr>
          <a:lstStyle/>
          <a:p>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Ceritakan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suatu</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keberhasilan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yang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pernah</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Anda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raih</a:t>
            </a:r>
            <a:r>
              <a:rPr lang="en-GB" sz="2400" b="1" dirty="0" smtClean="0">
                <a:solidFill>
                  <a:schemeClr val="bg1"/>
                </a:solidFill>
                <a:effectLst>
                  <a:glow rad="127000">
                    <a:schemeClr val="tx1"/>
                  </a:glow>
                </a:effectLst>
                <a:latin typeface="Courier New" panose="02070309020205020404" pitchFamily="49" charset="0"/>
                <a:cs typeface="Courier New" panose="02070309020205020404" pitchFamily="49" charset="0"/>
              </a:rPr>
              <a:t>?</a:t>
            </a:r>
          </a:p>
          <a:p>
            <a:r>
              <a:rPr lang="en-GB" sz="2400" b="1" dirty="0" err="1" smtClean="0">
                <a:solidFill>
                  <a:schemeClr val="bg1"/>
                </a:solidFill>
                <a:effectLst>
                  <a:glow rad="127000">
                    <a:schemeClr val="tx1"/>
                  </a:glow>
                </a:effectLst>
                <a:latin typeface="Courier New" panose="02070309020205020404" pitchFamily="49" charset="0"/>
                <a:cs typeface="Courier New" panose="02070309020205020404" pitchFamily="49" charset="0"/>
              </a:rPr>
              <a:t>Apa</a:t>
            </a:r>
            <a:r>
              <a:rPr lang="en-GB" sz="2400" b="1" dirty="0" smtClean="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yang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Anda</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lakukan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untuk</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mencapai</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keberhasilan</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 </a:t>
            </a:r>
            <a:r>
              <a:rPr lang="en-GB" sz="2400" b="1" dirty="0" err="1">
                <a:solidFill>
                  <a:schemeClr val="bg1"/>
                </a:solidFill>
                <a:effectLst>
                  <a:glow rad="127000">
                    <a:schemeClr val="tx1"/>
                  </a:glow>
                </a:effectLst>
                <a:latin typeface="Courier New" panose="02070309020205020404" pitchFamily="49" charset="0"/>
                <a:cs typeface="Courier New" panose="02070309020205020404" pitchFamily="49" charset="0"/>
              </a:rPr>
              <a:t>tersebut</a:t>
            </a:r>
            <a:r>
              <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rPr>
              <a:t>?</a:t>
            </a:r>
            <a:endParaRPr lang="en-GB" sz="2400" b="1" dirty="0">
              <a:solidFill>
                <a:schemeClr val="bg1"/>
              </a:solidFill>
              <a:effectLst>
                <a:glow rad="127000">
                  <a:schemeClr val="tx1"/>
                </a:glow>
              </a:effectLst>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xmlns="" id="{FC1A98C4-8234-4FAA-90D0-8C5974C88C23}"/>
              </a:ext>
            </a:extLst>
          </p:cNvPr>
          <p:cNvSpPr txBox="1"/>
          <p:nvPr/>
        </p:nvSpPr>
        <p:spPr>
          <a:xfrm>
            <a:off x="110839" y="1923770"/>
            <a:ext cx="1659429" cy="523220"/>
          </a:xfrm>
          <a:prstGeom prst="rect">
            <a:avLst/>
          </a:prstGeom>
          <a:noFill/>
        </p:spPr>
        <p:txBody>
          <a:bodyPr wrap="none" rtlCol="0">
            <a:spAutoFit/>
          </a:bodyPr>
          <a:lstStyle/>
          <a:p>
            <a:r>
              <a:rPr lang="en-GB" sz="2800" b="1" dirty="0" smtClean="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JAWABAN</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3" name="Rectangle 2"/>
          <p:cNvSpPr/>
          <p:nvPr/>
        </p:nvSpPr>
        <p:spPr>
          <a:xfrm>
            <a:off x="110839" y="2620438"/>
            <a:ext cx="11737724" cy="2308324"/>
          </a:xfrm>
          <a:prstGeom prst="rect">
            <a:avLst/>
          </a:prstGeom>
        </p:spPr>
        <p:txBody>
          <a:bodyPr wrap="square">
            <a:spAutoFit/>
          </a:bodyPr>
          <a:lstStyle/>
          <a:p>
            <a:r>
              <a:rPr lang="en-US" sz="2400" b="1" dirty="0">
                <a:solidFill>
                  <a:schemeClr val="accent6"/>
                </a:solidFill>
                <a:latin typeface="Courier New" panose="02070309020205020404" pitchFamily="49" charset="0"/>
                <a:cs typeface="Courier New" panose="02070309020205020404" pitchFamily="49" charset="0"/>
              </a:rPr>
              <a:t>TINGGI</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Berusaha</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sungguh-sungguh</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dan</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melakukan</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berbagai</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cara</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untuk</a:t>
            </a:r>
            <a:r>
              <a:rPr lang="en-US" sz="2400" dirty="0">
                <a:latin typeface="Courier New" panose="02070309020205020404" pitchFamily="49" charset="0"/>
                <a:cs typeface="Courier New" panose="02070309020205020404" pitchFamily="49" charset="0"/>
              </a:rPr>
              <a:t> </a:t>
            </a:r>
            <a:r>
              <a:rPr lang="en-US" sz="2400" dirty="0" err="1" smtClean="0">
                <a:latin typeface="Courier New" panose="02070309020205020404" pitchFamily="49" charset="0"/>
                <a:cs typeface="Courier New" panose="02070309020205020404" pitchFamily="49" charset="0"/>
              </a:rPr>
              <a:t>mendapatkannya</a:t>
            </a:r>
            <a:endParaRPr lang="en-US" sz="2400" dirty="0" smtClean="0">
              <a:latin typeface="Courier New" panose="02070309020205020404" pitchFamily="49" charset="0"/>
              <a:cs typeface="Courier New" panose="02070309020205020404" pitchFamily="49" charset="0"/>
            </a:endParaRPr>
          </a:p>
          <a:p>
            <a:endParaRPr lang="en-US" sz="2400" dirty="0">
              <a:latin typeface="Courier New" panose="02070309020205020404" pitchFamily="49" charset="0"/>
              <a:cs typeface="Courier New" panose="02070309020205020404" pitchFamily="49" charset="0"/>
            </a:endParaRPr>
          </a:p>
          <a:p>
            <a:r>
              <a:rPr lang="en-US" sz="2400" b="1" dirty="0">
                <a:solidFill>
                  <a:schemeClr val="accent4"/>
                </a:solidFill>
                <a:latin typeface="Courier New" panose="02070309020205020404" pitchFamily="49" charset="0"/>
                <a:cs typeface="Courier New" panose="02070309020205020404" pitchFamily="49" charset="0"/>
              </a:rPr>
              <a:t>SEDANG</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Berusaha</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sesuai</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kemampuan</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meminta</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bantuan</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pihak</a:t>
            </a:r>
            <a:r>
              <a:rPr lang="en-US" sz="2400" dirty="0">
                <a:latin typeface="Courier New" panose="02070309020205020404" pitchFamily="49" charset="0"/>
                <a:cs typeface="Courier New" panose="02070309020205020404" pitchFamily="49" charset="0"/>
              </a:rPr>
              <a:t> lain </a:t>
            </a:r>
          </a:p>
          <a:p>
            <a:endParaRPr lang="en-US" sz="2400" dirty="0" smtClean="0">
              <a:latin typeface="Courier New" panose="02070309020205020404" pitchFamily="49" charset="0"/>
              <a:cs typeface="Courier New" panose="02070309020205020404" pitchFamily="49" charset="0"/>
            </a:endParaRPr>
          </a:p>
          <a:p>
            <a:r>
              <a:rPr lang="en-US" sz="2400" b="1" dirty="0" smtClean="0">
                <a:solidFill>
                  <a:schemeClr val="accent2"/>
                </a:solidFill>
                <a:latin typeface="Courier New" panose="02070309020205020404" pitchFamily="49" charset="0"/>
                <a:cs typeface="Courier New" panose="02070309020205020404" pitchFamily="49" charset="0"/>
              </a:rPr>
              <a:t>RENDAH</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Tidak</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menjelaskan</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keberhasilan</a:t>
            </a:r>
            <a:endParaRPr 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889434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C1A98C4-8234-4FAA-90D0-8C5974C88C23}"/>
              </a:ext>
            </a:extLst>
          </p:cNvPr>
          <p:cNvSpPr txBox="1"/>
          <p:nvPr/>
        </p:nvSpPr>
        <p:spPr>
          <a:xfrm>
            <a:off x="110839" y="334864"/>
            <a:ext cx="1923925" cy="523220"/>
          </a:xfrm>
          <a:prstGeom prst="rect">
            <a:avLst/>
          </a:prstGeom>
          <a:noFill/>
        </p:spPr>
        <p:txBody>
          <a:bodyPr wrap="none" rtlCol="0">
            <a:spAutoFit/>
          </a:bodyPr>
          <a:lstStyle/>
          <a:p>
            <a:r>
              <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PERILAKU</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sp>
        <p:nvSpPr>
          <p:cNvPr id="3" name="Rectangle 2"/>
          <p:cNvSpPr/>
          <p:nvPr/>
        </p:nvSpPr>
        <p:spPr>
          <a:xfrm>
            <a:off x="110839" y="984821"/>
            <a:ext cx="11737724" cy="4031873"/>
          </a:xfrm>
          <a:prstGeom prst="rect">
            <a:avLst/>
          </a:prstGeom>
        </p:spPr>
        <p:txBody>
          <a:bodyPr wrap="square">
            <a:spAutoFit/>
          </a:bodyPr>
          <a:lstStyle/>
          <a:p>
            <a:r>
              <a:rPr lang="en-US" sz="3200" b="1" dirty="0" err="1">
                <a:latin typeface="Courier New" panose="02070309020205020404" pitchFamily="49" charset="0"/>
                <a:cs typeface="Courier New" panose="02070309020205020404" pitchFamily="49" charset="0"/>
              </a:rPr>
              <a:t>Sikap</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tubuh</a:t>
            </a:r>
            <a:r>
              <a:rPr lang="en-US" sz="3200" b="1" dirty="0">
                <a:latin typeface="Courier New" panose="02070309020205020404" pitchFamily="49" charset="0"/>
                <a:cs typeface="Courier New" panose="02070309020205020404" pitchFamily="49" charset="0"/>
              </a:rPr>
              <a:t>/gesture?</a:t>
            </a:r>
          </a:p>
          <a:p>
            <a:r>
              <a:rPr lang="en-US" sz="3200" b="1" dirty="0" err="1">
                <a:latin typeface="Courier New" panose="02070309020205020404" pitchFamily="49" charset="0"/>
                <a:cs typeface="Courier New" panose="02070309020205020404" pitchFamily="49" charset="0"/>
              </a:rPr>
              <a:t>Kontak</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mata</a:t>
            </a:r>
            <a:r>
              <a:rPr lang="en-US" sz="3200" b="1" dirty="0">
                <a:latin typeface="Courier New" panose="02070309020205020404" pitchFamily="49" charset="0"/>
                <a:cs typeface="Courier New" panose="02070309020205020404" pitchFamily="49" charset="0"/>
              </a:rPr>
              <a:t>?</a:t>
            </a:r>
          </a:p>
          <a:p>
            <a:r>
              <a:rPr lang="en-US" sz="3200" b="1" dirty="0">
                <a:latin typeface="Courier New" panose="02070309020205020404" pitchFamily="49" charset="0"/>
                <a:cs typeface="Courier New" panose="02070309020205020404" pitchFamily="49" charset="0"/>
              </a:rPr>
              <a:t>Volume </a:t>
            </a:r>
            <a:r>
              <a:rPr lang="en-US" sz="3200" b="1" dirty="0" err="1">
                <a:latin typeface="Courier New" panose="02070309020205020404" pitchFamily="49" charset="0"/>
                <a:cs typeface="Courier New" panose="02070309020205020404" pitchFamily="49" charset="0"/>
              </a:rPr>
              <a:t>suara</a:t>
            </a:r>
            <a:r>
              <a:rPr lang="en-US" sz="3200" b="1" dirty="0">
                <a:latin typeface="Courier New" panose="02070309020205020404" pitchFamily="49" charset="0"/>
                <a:cs typeface="Courier New" panose="02070309020205020404" pitchFamily="49" charset="0"/>
              </a:rPr>
              <a:t>?</a:t>
            </a:r>
          </a:p>
          <a:p>
            <a:r>
              <a:rPr lang="en-US" sz="3200" b="1" dirty="0" err="1">
                <a:latin typeface="Courier New" panose="02070309020205020404" pitchFamily="49" charset="0"/>
                <a:cs typeface="Courier New" panose="02070309020205020404" pitchFamily="49" charset="0"/>
              </a:rPr>
              <a:t>Intonasi</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suara</a:t>
            </a:r>
            <a:r>
              <a:rPr lang="en-US" sz="3200" b="1" dirty="0">
                <a:latin typeface="Courier New" panose="02070309020205020404" pitchFamily="49" charset="0"/>
                <a:cs typeface="Courier New" panose="02070309020205020404" pitchFamily="49" charset="0"/>
              </a:rPr>
              <a:t>?</a:t>
            </a:r>
          </a:p>
          <a:p>
            <a:r>
              <a:rPr lang="en-US" sz="3200" b="1" dirty="0" err="1">
                <a:latin typeface="Courier New" panose="02070309020205020404" pitchFamily="49" charset="0"/>
                <a:cs typeface="Courier New" panose="02070309020205020404" pitchFamily="49" charset="0"/>
              </a:rPr>
              <a:t>Kemampuan</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merangkai</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kalimat</a:t>
            </a:r>
            <a:r>
              <a:rPr lang="en-US" sz="3200" b="1" dirty="0">
                <a:latin typeface="Courier New" panose="02070309020205020404" pitchFamily="49" charset="0"/>
                <a:cs typeface="Courier New" panose="02070309020205020404" pitchFamily="49" charset="0"/>
              </a:rPr>
              <a:t>?</a:t>
            </a:r>
          </a:p>
          <a:p>
            <a:r>
              <a:rPr lang="en-US" sz="3200" b="1" dirty="0" err="1">
                <a:latin typeface="Courier New" panose="02070309020205020404" pitchFamily="49" charset="0"/>
                <a:cs typeface="Courier New" panose="02070309020205020404" pitchFamily="49" charset="0"/>
              </a:rPr>
              <a:t>Kemampuan</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menyampaikan</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pesan</a:t>
            </a:r>
            <a:r>
              <a:rPr lang="en-US" sz="3200" b="1" dirty="0">
                <a:latin typeface="Courier New" panose="02070309020205020404" pitchFamily="49" charset="0"/>
                <a:cs typeface="Courier New" panose="02070309020205020404" pitchFamily="49" charset="0"/>
              </a:rPr>
              <a:t> verbal?</a:t>
            </a:r>
          </a:p>
          <a:p>
            <a:r>
              <a:rPr lang="en-US" sz="3200" b="1" dirty="0" err="1">
                <a:latin typeface="Courier New" panose="02070309020205020404" pitchFamily="49" charset="0"/>
                <a:cs typeface="Courier New" panose="02070309020205020404" pitchFamily="49" charset="0"/>
              </a:rPr>
              <a:t>Mimik</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wajah</a:t>
            </a:r>
            <a:r>
              <a:rPr lang="en-US" sz="3200" b="1" dirty="0">
                <a:latin typeface="Courier New" panose="02070309020205020404" pitchFamily="49" charset="0"/>
                <a:cs typeface="Courier New" panose="02070309020205020404" pitchFamily="49" charset="0"/>
              </a:rPr>
              <a:t>?</a:t>
            </a:r>
          </a:p>
          <a:p>
            <a:r>
              <a:rPr lang="en-US" sz="3200" b="1" dirty="0">
                <a:latin typeface="Courier New" panose="02070309020205020404" pitchFamily="49" charset="0"/>
                <a:cs typeface="Courier New" panose="02070309020205020404" pitchFamily="49" charset="0"/>
              </a:rPr>
              <a:t>Tics (</a:t>
            </a:r>
            <a:r>
              <a:rPr lang="en-US" sz="3200" b="1" dirty="0" err="1">
                <a:latin typeface="Courier New" panose="02070309020205020404" pitchFamily="49" charset="0"/>
                <a:cs typeface="Courier New" panose="02070309020205020404" pitchFamily="49" charset="0"/>
              </a:rPr>
              <a:t>gerakan-gerakan</a:t>
            </a:r>
            <a:r>
              <a:rPr lang="en-US" sz="3200" b="1" dirty="0">
                <a:latin typeface="Courier New" panose="02070309020205020404" pitchFamily="49" charset="0"/>
                <a:cs typeface="Courier New" panose="02070309020205020404" pitchFamily="49" charset="0"/>
              </a:rPr>
              <a:t> yang </a:t>
            </a:r>
            <a:r>
              <a:rPr lang="en-US" sz="3200" b="1" dirty="0" err="1">
                <a:latin typeface="Courier New" panose="02070309020205020404" pitchFamily="49" charset="0"/>
                <a:cs typeface="Courier New" panose="02070309020205020404" pitchFamily="49" charset="0"/>
              </a:rPr>
              <a:t>diluar</a:t>
            </a:r>
            <a:r>
              <a:rPr lang="en-US" sz="3200" b="1" dirty="0">
                <a:latin typeface="Courier New" panose="02070309020205020404" pitchFamily="49" charset="0"/>
                <a:cs typeface="Courier New" panose="02070309020205020404" pitchFamily="49" charset="0"/>
              </a:rPr>
              <a:t> </a:t>
            </a:r>
            <a:r>
              <a:rPr lang="en-US" sz="3200" b="1" dirty="0" err="1">
                <a:latin typeface="Courier New" panose="02070309020205020404" pitchFamily="49" charset="0"/>
                <a:cs typeface="Courier New" panose="02070309020205020404" pitchFamily="49" charset="0"/>
              </a:rPr>
              <a:t>biasanya</a:t>
            </a:r>
            <a:r>
              <a:rPr lang="en-US" sz="3200"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784794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C1A98C4-8234-4FAA-90D0-8C5974C88C23}"/>
              </a:ext>
            </a:extLst>
          </p:cNvPr>
          <p:cNvSpPr txBox="1"/>
          <p:nvPr/>
        </p:nvSpPr>
        <p:spPr>
          <a:xfrm>
            <a:off x="110839" y="334864"/>
            <a:ext cx="1923925" cy="523220"/>
          </a:xfrm>
          <a:prstGeom prst="rect">
            <a:avLst/>
          </a:prstGeom>
          <a:noFill/>
        </p:spPr>
        <p:txBody>
          <a:bodyPr wrap="none" rtlCol="0">
            <a:spAutoFit/>
          </a:bodyPr>
          <a:lstStyle/>
          <a:p>
            <a:r>
              <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rPr>
              <a:t>PERILAKU</a:t>
            </a:r>
            <a:endParaRPr lang="en-GB" sz="2800" b="1" dirty="0">
              <a:ln w="3175">
                <a:noFill/>
              </a:ln>
              <a:solidFill>
                <a:srgbClr val="FF0000"/>
              </a:solidFill>
              <a:effectLst>
                <a:glow rad="127000">
                  <a:schemeClr val="tx1"/>
                </a:glow>
              </a:effectLst>
              <a:latin typeface="Brush Script MT" panose="03060802040406070304" pitchFamily="66" charset="0"/>
              <a:cs typeface="Courier New" panose="02070309020205020404" pitchFamily="49"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09820306"/>
              </p:ext>
            </p:extLst>
          </p:nvPr>
        </p:nvGraphicFramePr>
        <p:xfrm>
          <a:off x="234771" y="955206"/>
          <a:ext cx="11819854" cy="5292090"/>
        </p:xfrm>
        <a:graphic>
          <a:graphicData uri="http://schemas.openxmlformats.org/drawingml/2006/table">
            <a:tbl>
              <a:tblPr>
                <a:tableStyleId>{5C22544A-7EE6-4342-B048-85BDC9FD1C3A}</a:tableStyleId>
              </a:tblPr>
              <a:tblGrid>
                <a:gridCol w="1815936"/>
                <a:gridCol w="615220"/>
                <a:gridCol w="9388698"/>
              </a:tblGrid>
              <a:tr h="190500">
                <a:tc rowSpan="3">
                  <a:txBody>
                    <a:bodyPr/>
                    <a:lstStyle/>
                    <a:p>
                      <a:pPr algn="ctr" fontAlgn="b"/>
                      <a:r>
                        <a:rPr lang="en-US" sz="1200" b="1" i="0" u="none" strike="noStrike" dirty="0" err="1" smtClean="0">
                          <a:effectLst/>
                          <a:latin typeface="Courier New" panose="02070309020205020404" pitchFamily="49" charset="0"/>
                          <a:cs typeface="Courier New" panose="02070309020205020404" pitchFamily="49" charset="0"/>
                        </a:rPr>
                        <a:t>Sikap</a:t>
                      </a:r>
                      <a:r>
                        <a:rPr lang="en-US" sz="1200" b="1" i="0" u="none" strike="noStrike" dirty="0" smtClean="0">
                          <a:effectLst/>
                          <a:latin typeface="Courier New" panose="02070309020205020404" pitchFamily="49" charset="0"/>
                          <a:cs typeface="Courier New" panose="02070309020205020404" pitchFamily="49" charset="0"/>
                        </a:rPr>
                        <a:t> </a:t>
                      </a:r>
                      <a:r>
                        <a:rPr lang="en-US" sz="1200" b="1" i="0" u="none" strike="noStrike" dirty="0" err="1" smtClean="0">
                          <a:effectLst/>
                          <a:latin typeface="Courier New" panose="02070309020205020404" pitchFamily="49" charset="0"/>
                          <a:cs typeface="Courier New" panose="02070309020205020404" pitchFamily="49" charset="0"/>
                        </a:rPr>
                        <a:t>tubuh</a:t>
                      </a:r>
                      <a:r>
                        <a:rPr lang="en-US" sz="1200" b="1" i="0" u="none" strike="noStrike" dirty="0" smtClean="0">
                          <a:effectLst/>
                          <a:latin typeface="Courier New" panose="02070309020205020404" pitchFamily="49" charset="0"/>
                          <a:cs typeface="Courier New" panose="02070309020205020404" pitchFamily="49" charset="0"/>
                        </a:rPr>
                        <a:t>/gesture?</a:t>
                      </a:r>
                      <a:endParaRPr lang="en-US" sz="1200" b="1"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ln>
                          <a:solidFill>
                            <a:schemeClr val="accent2"/>
                          </a:solidFill>
                        </a:ln>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latin typeface="Courier New" panose="02070309020205020404" pitchFamily="49" charset="0"/>
                          <a:cs typeface="Courier New" panose="02070309020205020404" pitchFamily="49" charset="0"/>
                        </a:rPr>
                        <a:t>Ada </a:t>
                      </a:r>
                      <a:r>
                        <a:rPr lang="en-US" sz="1200" u="none" strike="noStrike" dirty="0" err="1">
                          <a:effectLst/>
                          <a:latin typeface="Courier New" panose="02070309020205020404" pitchFamily="49" charset="0"/>
                          <a:cs typeface="Courier New" panose="02070309020205020404" pitchFamily="49" charset="0"/>
                        </a:rPr>
                        <a:t>gerakan</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berulang</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misalnya</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memutar-mutar</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kursi</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meremas</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tangan</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gerakan</a:t>
                      </a:r>
                      <a:r>
                        <a:rPr lang="en-US" sz="1200" u="none" strike="noStrike" dirty="0">
                          <a:effectLst/>
                          <a:latin typeface="Courier New" panose="02070309020205020404" pitchFamily="49" charset="0"/>
                          <a:cs typeface="Courier New" panose="02070309020205020404" pitchFamily="49" charset="0"/>
                        </a:rPr>
                        <a:t> kaki </a:t>
                      </a:r>
                      <a:r>
                        <a:rPr lang="en-US" sz="1200" u="none" strike="noStrike" dirty="0" err="1">
                          <a:effectLst/>
                          <a:latin typeface="Courier New" panose="02070309020205020404" pitchFamily="49" charset="0"/>
                          <a:cs typeface="Courier New" panose="02070309020205020404" pitchFamily="49" charset="0"/>
                        </a:rPr>
                        <a:t>ke</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lantai</a:t>
                      </a:r>
                      <a:r>
                        <a:rPr lang="en-US" sz="1200" u="none" strike="noStrike" dirty="0">
                          <a:effectLst/>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Tenang, gerakan wajar sesuai dengan konteks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Tegang</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3">
                  <a:txBody>
                    <a:bodyPr/>
                    <a:lstStyle/>
                    <a:p>
                      <a:pPr algn="ctr" fontAlgn="b"/>
                      <a:r>
                        <a:rPr lang="en-US" sz="1200" b="1" dirty="0" err="1" smtClean="0">
                          <a:latin typeface="Courier New" panose="02070309020205020404" pitchFamily="49" charset="0"/>
                          <a:cs typeface="Courier New" panose="02070309020205020404" pitchFamily="49" charset="0"/>
                        </a:rPr>
                        <a:t>Kontak</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mata</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err="1">
                          <a:effectLst/>
                          <a:latin typeface="Courier New" panose="02070309020205020404" pitchFamily="49" charset="0"/>
                          <a:cs typeface="Courier New" panose="02070309020205020404" pitchFamily="49" charset="0"/>
                        </a:rPr>
                        <a:t>Berani</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menatap</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tetapi</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dengan</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frekuensi</a:t>
                      </a:r>
                      <a:r>
                        <a:rPr lang="en-US" sz="1200" u="none" strike="noStrike" dirty="0">
                          <a:effectLst/>
                          <a:latin typeface="Courier New" panose="02070309020205020404" pitchFamily="49" charset="0"/>
                          <a:cs typeface="Courier New" panose="02070309020205020404" pitchFamily="49" charset="0"/>
                        </a:rPr>
                        <a:t> yang minim.</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Frekuensi sering, melihat fokus pada lawan bicara, ada ekspresi dalam tatapan mata.</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v-SE" sz="1200" u="none" strike="noStrike">
                          <a:effectLst/>
                          <a:latin typeface="Courier New" panose="02070309020205020404" pitchFamily="49" charset="0"/>
                          <a:cs typeface="Courier New" panose="02070309020205020404" pitchFamily="49" charset="0"/>
                        </a:rPr>
                        <a:t>Tidak berani menatap lawan bicara, arah pandangan mata keatas atau kebawah atau sisi lain.</a:t>
                      </a:r>
                      <a:endParaRPr lang="sv-SE"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smtClean="0">
                          <a:latin typeface="Courier New" panose="02070309020205020404" pitchFamily="49" charset="0"/>
                          <a:cs typeface="Courier New" panose="02070309020205020404" pitchFamily="49" charset="0"/>
                        </a:rPr>
                        <a:t>Volume </a:t>
                      </a:r>
                      <a:r>
                        <a:rPr lang="en-US" sz="1200" b="1" dirty="0" err="1" smtClean="0">
                          <a:latin typeface="Courier New" panose="02070309020205020404" pitchFamily="49" charset="0"/>
                          <a:cs typeface="Courier New" panose="02070309020205020404" pitchFamily="49" charset="0"/>
                        </a:rPr>
                        <a:t>suara</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Sedang dan menyesuaikan volume dari lawan bicara</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Suara terdengar pelan atau lirih, atau sebaliknya sangat keras dan memekakan telinga.</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err="1" smtClean="0">
                          <a:latin typeface="Courier New" panose="02070309020205020404" pitchFamily="49" charset="0"/>
                          <a:cs typeface="Courier New" panose="02070309020205020404" pitchFamily="49" charset="0"/>
                        </a:rPr>
                        <a:t>Intonasi</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suara</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Teratur, sesuai dengan konteks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Tidak teratur, tidak sesuai dengan konteks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err="1" smtClean="0">
                          <a:latin typeface="Courier New" panose="02070309020205020404" pitchFamily="49" charset="0"/>
                          <a:cs typeface="Courier New" panose="02070309020205020404" pitchFamily="49" charset="0"/>
                        </a:rPr>
                        <a:t>Kemampuan</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merangkai</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kalimat</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err="1">
                          <a:effectLst/>
                          <a:latin typeface="Courier New" panose="02070309020205020404" pitchFamily="49" charset="0"/>
                          <a:cs typeface="Courier New" panose="02070309020205020404" pitchFamily="49" charset="0"/>
                        </a:rPr>
                        <a:t>Lancar</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sistematis</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dan</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runtut</a:t>
                      </a:r>
                      <a:r>
                        <a:rPr lang="en-US" sz="1200" u="none" strike="noStrike" dirty="0">
                          <a:effectLst/>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Gugup, tersendat-sendat, banyak pengulangan kalimat yang tidak perlu, ada penambahan suku kata diawal dari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err="1" smtClean="0">
                          <a:latin typeface="Courier New" panose="02070309020205020404" pitchFamily="49" charset="0"/>
                          <a:cs typeface="Courier New" panose="02070309020205020404" pitchFamily="49" charset="0"/>
                        </a:rPr>
                        <a:t>Kemampuan</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menyampaikan</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pesan</a:t>
                      </a:r>
                      <a:r>
                        <a:rPr lang="en-US" sz="1200" b="1" dirty="0" smtClean="0">
                          <a:latin typeface="Courier New" panose="02070309020205020404" pitchFamily="49" charset="0"/>
                          <a:cs typeface="Courier New" panose="02070309020205020404" pitchFamily="49" charset="0"/>
                        </a:rPr>
                        <a:t> verbal?</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Terstruktur, mudah dipahami intinya, menggunakan pola S-P-O-K</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Tidak terstruktur, berputar-putar untuk mengemukakan pesan, kerap menimbulkan kerancuan terhadap lawan bicara.</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err="1" smtClean="0">
                          <a:latin typeface="Courier New" panose="02070309020205020404" pitchFamily="49" charset="0"/>
                          <a:cs typeface="Courier New" panose="02070309020205020404" pitchFamily="49" charset="0"/>
                        </a:rPr>
                        <a:t>Mimik</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wajah</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Ekspresif, sesuai konteks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 Datar atau ekspresi tidak sesuai konteks pembicaraan</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rowSpan="2">
                  <a:txBody>
                    <a:bodyPr/>
                    <a:lstStyle/>
                    <a:p>
                      <a:pPr algn="ctr" fontAlgn="b"/>
                      <a:r>
                        <a:rPr lang="en-US" sz="1200" b="1" dirty="0" smtClean="0">
                          <a:latin typeface="Courier New" panose="02070309020205020404" pitchFamily="49" charset="0"/>
                          <a:cs typeface="Courier New" panose="02070309020205020404" pitchFamily="49" charset="0"/>
                        </a:rPr>
                        <a:t>Tics (</a:t>
                      </a:r>
                      <a:r>
                        <a:rPr lang="en-US" sz="1200" b="1" dirty="0" err="1" smtClean="0">
                          <a:latin typeface="Courier New" panose="02070309020205020404" pitchFamily="49" charset="0"/>
                          <a:cs typeface="Courier New" panose="02070309020205020404" pitchFamily="49" charset="0"/>
                        </a:rPr>
                        <a:t>gerakan-gerakan</a:t>
                      </a:r>
                      <a:r>
                        <a:rPr lang="en-US" sz="1200" b="1" dirty="0" smtClean="0">
                          <a:latin typeface="Courier New" panose="02070309020205020404" pitchFamily="49" charset="0"/>
                          <a:cs typeface="Courier New" panose="02070309020205020404" pitchFamily="49" charset="0"/>
                        </a:rPr>
                        <a:t> yang </a:t>
                      </a:r>
                      <a:r>
                        <a:rPr lang="en-US" sz="1200" b="1" dirty="0" err="1" smtClean="0">
                          <a:latin typeface="Courier New" panose="02070309020205020404" pitchFamily="49" charset="0"/>
                          <a:cs typeface="Courier New" panose="02070309020205020404" pitchFamily="49" charset="0"/>
                        </a:rPr>
                        <a:t>diluar</a:t>
                      </a:r>
                      <a:r>
                        <a:rPr lang="en-US" sz="1200" b="1" dirty="0" smtClean="0">
                          <a:latin typeface="Courier New" panose="02070309020205020404" pitchFamily="49" charset="0"/>
                          <a:cs typeface="Courier New" panose="02070309020205020404" pitchFamily="49" charset="0"/>
                        </a:rPr>
                        <a:t> </a:t>
                      </a:r>
                      <a:r>
                        <a:rPr lang="en-US" sz="1200" b="1" dirty="0" err="1" smtClean="0">
                          <a:latin typeface="Courier New" panose="02070309020205020404" pitchFamily="49" charset="0"/>
                          <a:cs typeface="Courier New" panose="02070309020205020404" pitchFamily="49" charset="0"/>
                        </a:rPr>
                        <a:t>biasanya</a:t>
                      </a:r>
                      <a:r>
                        <a:rPr lang="en-US" sz="1200" b="1" dirty="0" smtClean="0">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latin typeface="Courier New" panose="02070309020205020404" pitchFamily="49" charset="0"/>
                          <a:cs typeface="Courier New" panose="02070309020205020404" pitchFamily="49" charset="0"/>
                        </a:rPr>
                        <a:t>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latin typeface="Courier New" panose="02070309020205020404" pitchFamily="49" charset="0"/>
                          <a:cs typeface="Courier New" panose="02070309020205020404" pitchFamily="49" charset="0"/>
                        </a:rPr>
                        <a:t>Tidak ada</a:t>
                      </a:r>
                      <a:endParaRPr lang="en-US" sz="1200" b="0" i="0" u="none" strike="noStrike">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pPr algn="ctr" fontAlgn="b"/>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smtClean="0">
                          <a:ln>
                            <a:solidFill>
                              <a:schemeClr val="accent2"/>
                            </a:solidFill>
                          </a:ln>
                          <a:effectLst/>
                          <a:latin typeface="Courier New" panose="02070309020205020404" pitchFamily="49" charset="0"/>
                          <a:cs typeface="Courier New" panose="02070309020205020404" pitchFamily="49" charset="0"/>
                        </a:rPr>
                        <a:t>TIDAK SESUAI</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latin typeface="Courier New" panose="02070309020205020404" pitchFamily="49" charset="0"/>
                          <a:cs typeface="Courier New" panose="02070309020205020404" pitchFamily="49" charset="0"/>
                        </a:rPr>
                        <a:t>Ada </a:t>
                      </a:r>
                      <a:r>
                        <a:rPr lang="en-US" sz="1200" u="none" strike="noStrike" dirty="0" err="1">
                          <a:effectLst/>
                          <a:latin typeface="Courier New" panose="02070309020205020404" pitchFamily="49" charset="0"/>
                          <a:cs typeface="Courier New" panose="02070309020205020404" pitchFamily="49" charset="0"/>
                        </a:rPr>
                        <a:t>atau</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sering</a:t>
                      </a:r>
                      <a:r>
                        <a:rPr lang="en-US" sz="1200" u="none" strike="noStrike" dirty="0">
                          <a:effectLst/>
                          <a:latin typeface="Courier New" panose="02070309020205020404" pitchFamily="49" charset="0"/>
                          <a:cs typeface="Courier New" panose="02070309020205020404" pitchFamily="49" charset="0"/>
                        </a:rPr>
                        <a:t> </a:t>
                      </a:r>
                      <a:r>
                        <a:rPr lang="en-US" sz="1200" u="none" strike="noStrike" dirty="0" err="1">
                          <a:effectLst/>
                          <a:latin typeface="Courier New" panose="02070309020205020404" pitchFamily="49" charset="0"/>
                          <a:cs typeface="Courier New" panose="02070309020205020404" pitchFamily="49" charset="0"/>
                        </a:rPr>
                        <a:t>muncul</a:t>
                      </a:r>
                      <a:r>
                        <a:rPr lang="en-US" sz="1200" u="none" strike="noStrike" dirty="0">
                          <a:effectLst/>
                          <a:latin typeface="Courier New" panose="02070309020205020404" pitchFamily="49" charset="0"/>
                          <a:cs typeface="Courier New" panose="02070309020205020404" pitchFamily="49" charset="0"/>
                        </a:rPr>
                        <a:t>.</a:t>
                      </a:r>
                      <a:endParaRPr lang="en-US" sz="1200" b="0" i="0" u="none" strike="noStrike" dirty="0">
                        <a:effectLst/>
                        <a:latin typeface="Courier New" panose="02070309020205020404" pitchFamily="49" charset="0"/>
                        <a:cs typeface="Courier New" panose="02070309020205020404" pitchFamily="49"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59958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1981201" y="244476"/>
            <a:ext cx="8385175" cy="1065213"/>
          </a:xfrm>
        </p:spPr>
        <p:txBody>
          <a:bodyPr/>
          <a:lstStyle/>
          <a:p>
            <a:r>
              <a:rPr lang="en-US">
                <a:effectLst>
                  <a:outerShdw blurRad="38100" dist="38100" dir="2700000" algn="tl">
                    <a:srgbClr val="FFFFFF"/>
                  </a:outerShdw>
                </a:effectLst>
              </a:rPr>
              <a:t>Kunci Wawancara</a:t>
            </a:r>
          </a:p>
        </p:txBody>
      </p:sp>
      <p:sp>
        <p:nvSpPr>
          <p:cNvPr id="3075" name="Rectangle 3"/>
          <p:cNvSpPr>
            <a:spLocks noGrp="1" noRot="1" noChangeArrowheads="1"/>
          </p:cNvSpPr>
          <p:nvPr>
            <p:ph type="body" idx="1"/>
          </p:nvPr>
        </p:nvSpPr>
        <p:spPr>
          <a:xfrm>
            <a:off x="1981200" y="1125539"/>
            <a:ext cx="8229600" cy="5000625"/>
          </a:xfrm>
        </p:spPr>
        <p:txBody>
          <a:bodyPr/>
          <a:lstStyle/>
          <a:p>
            <a:pPr>
              <a:lnSpc>
                <a:spcPct val="90000"/>
              </a:lnSpc>
              <a:buFont typeface="Wingdings" panose="05000000000000000000" pitchFamily="2" charset="2"/>
              <a:buNone/>
            </a:pPr>
            <a:r>
              <a:rPr lang="en-US">
                <a:effectLst>
                  <a:outerShdw blurRad="38100" dist="38100" dir="2700000" algn="tl">
                    <a:srgbClr val="FFFFFF"/>
                  </a:outerShdw>
                </a:effectLst>
              </a:rPr>
              <a:t>Menjawab dengan cerdas, taktis dan optimis.</a:t>
            </a:r>
          </a:p>
          <a:p>
            <a:pPr>
              <a:lnSpc>
                <a:spcPct val="90000"/>
              </a:lnSpc>
              <a:buFont typeface="Wingdings" panose="05000000000000000000" pitchFamily="2" charset="2"/>
              <a:buNone/>
            </a:pPr>
            <a:r>
              <a:rPr lang="en-US">
                <a:effectLst>
                  <a:outerShdw blurRad="38100" dist="38100" dir="2700000" algn="tl">
                    <a:srgbClr val="FFFFFF"/>
                  </a:outerShdw>
                </a:effectLst>
              </a:rPr>
              <a:t>1. Ceritakan tentang diri anda.</a:t>
            </a:r>
          </a:p>
          <a:p>
            <a:pPr>
              <a:lnSpc>
                <a:spcPct val="90000"/>
              </a:lnSpc>
            </a:pPr>
            <a:r>
              <a:rPr lang="sv-SE" b="1">
                <a:effectLst>
                  <a:outerShdw blurRad="38100" dist="38100" dir="2700000" algn="tl">
                    <a:srgbClr val="FFFFFF"/>
                  </a:outerShdw>
                </a:effectLst>
              </a:rPr>
              <a:t>“</a:t>
            </a:r>
            <a:r>
              <a:rPr lang="sv-SE">
                <a:effectLst>
                  <a:outerShdw blurRad="38100" dist="38100" dir="2700000" algn="tl">
                    <a:srgbClr val="FFFFFF"/>
                  </a:outerShdw>
                </a:effectLst>
              </a:rPr>
              <a:t>Saya merasa biasa-biasa saja” atau “tak banyak yang bisa saya ceritakan tentang diri saya”</a:t>
            </a:r>
            <a:r>
              <a:rPr lang="en-US" b="1">
                <a:effectLst>
                  <a:outerShdw blurRad="38100" dist="38100" dir="2700000" algn="tl">
                    <a:srgbClr val="FFFFFF"/>
                  </a:outerShdw>
                </a:effectLst>
              </a:rPr>
              <a:t>  </a:t>
            </a:r>
            <a:r>
              <a:rPr lang="en-US">
                <a:effectLst>
                  <a:outerShdw blurRad="38100" dist="38100" dir="2700000" algn="tl">
                    <a:srgbClr val="FFFFFF"/>
                  </a:outerShdw>
                </a:effectLst>
              </a:rPr>
              <a:t>bukan lagi jawaban yang tepat untuk jaman modern</a:t>
            </a:r>
            <a:endParaRPr lang="sv-SE">
              <a:effectLst>
                <a:outerShdw blurRad="38100" dist="38100" dir="2700000" algn="tl">
                  <a:srgbClr val="FFFFFF"/>
                </a:outerShdw>
              </a:effectLst>
            </a:endParaRPr>
          </a:p>
          <a:p>
            <a:pPr>
              <a:lnSpc>
                <a:spcPct val="90000"/>
              </a:lnSpc>
            </a:pPr>
            <a:r>
              <a:rPr lang="sv-SE">
                <a:effectLst>
                  <a:outerShdw blurRad="38100" dist="38100" dir="2700000" algn="tl">
                    <a:srgbClr val="FFFFFF"/>
                  </a:outerShdw>
                </a:effectLst>
              </a:rPr>
              <a:t>Jawaban yang terlalu merendah dan banyak basi-basi hanya menunjukkan bahwa anda sebenarnya tidak yakin dengan diri anda. Dan perusahaan masa kini tidak butuh karyawan seperti itu</a:t>
            </a:r>
            <a:r>
              <a:rPr lang="en-US">
                <a:effectLst>
                  <a:outerShdw blurRad="38100" dist="38100" dir="2700000" algn="tl">
                    <a:srgbClr val="FFFFFF"/>
                  </a:outerShdw>
                </a:effectLst>
              </a:rPr>
              <a:t> </a:t>
            </a:r>
          </a:p>
        </p:txBody>
      </p:sp>
    </p:spTree>
    <p:extLst>
      <p:ext uri="{BB962C8B-B14F-4D97-AF65-F5344CB8AC3E}">
        <p14:creationId xmlns:p14="http://schemas.microsoft.com/office/powerpoint/2010/main" val="3015180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9219" name="Rectangle 3"/>
          <p:cNvSpPr>
            <a:spLocks noGrp="1" noRot="1" noChangeArrowheads="1"/>
          </p:cNvSpPr>
          <p:nvPr>
            <p:ph type="body" idx="1"/>
          </p:nvPr>
        </p:nvSpPr>
        <p:spPr>
          <a:xfrm>
            <a:off x="1981200" y="1196975"/>
            <a:ext cx="8229600" cy="4929188"/>
          </a:xfrm>
        </p:spPr>
        <p:txBody>
          <a:bodyPr/>
          <a:lstStyle/>
          <a:p>
            <a:r>
              <a:rPr lang="sv-SE"/>
              <a:t>Pewawancara butuh jawaban cukup singkat, tapi menunjukkan optimisme yang alamiah, bukan jawaban berbunga-bunga atau </a:t>
            </a:r>
            <a:r>
              <a:rPr lang="es-ES"/>
              <a:t>berapi-api, apalagi munafik</a:t>
            </a:r>
            <a:r>
              <a:rPr lang="en-US"/>
              <a:t>.</a:t>
            </a:r>
            <a:r>
              <a:rPr lang="sv-SE"/>
              <a:t> </a:t>
            </a:r>
          </a:p>
          <a:p>
            <a:r>
              <a:rPr lang="sv-SE"/>
              <a:t>Tunjukkan percaya diri anda (menjadi diri sendiri), terbuka, ramah dan punya rasa ingin tahu. </a:t>
            </a:r>
          </a:p>
          <a:p>
            <a:endParaRPr lang="en-US"/>
          </a:p>
        </p:txBody>
      </p:sp>
    </p:spTree>
    <p:extLst>
      <p:ext uri="{BB962C8B-B14F-4D97-AF65-F5344CB8AC3E}">
        <p14:creationId xmlns:p14="http://schemas.microsoft.com/office/powerpoint/2010/main" val="118940356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4099" name="Rectangle 3"/>
          <p:cNvSpPr>
            <a:spLocks noGrp="1" noRot="1" noChangeArrowheads="1"/>
          </p:cNvSpPr>
          <p:nvPr>
            <p:ph type="body" idx="1"/>
          </p:nvPr>
        </p:nvSpPr>
        <p:spPr>
          <a:xfrm>
            <a:off x="1981200" y="1196975"/>
            <a:ext cx="8229600" cy="4929188"/>
          </a:xfrm>
        </p:spPr>
        <p:txBody>
          <a:bodyPr/>
          <a:lstStyle/>
          <a:p>
            <a:pPr>
              <a:lnSpc>
                <a:spcPct val="80000"/>
              </a:lnSpc>
            </a:pPr>
            <a:r>
              <a:rPr lang="sv-SE"/>
              <a:t>Kalau dipanggil untuk wawancara, sebisanya persiapkan diri dengan baik</a:t>
            </a:r>
            <a:r>
              <a:rPr lang="en-US"/>
              <a:t>.</a:t>
            </a:r>
          </a:p>
          <a:p>
            <a:pPr>
              <a:lnSpc>
                <a:spcPct val="80000"/>
              </a:lnSpc>
            </a:pPr>
            <a:r>
              <a:rPr lang="es-ES"/>
              <a:t>Pada kesempatan pertama, mereka biasanya ingin melihat bagaimana anda menghargai diri sendiri. </a:t>
            </a:r>
          </a:p>
          <a:p>
            <a:pPr>
              <a:lnSpc>
                <a:spcPct val="80000"/>
              </a:lnSpc>
            </a:pPr>
            <a:r>
              <a:rPr lang="es-ES"/>
              <a:t>Untuk itu, buatlah beberapa poin tentang kemahiran anda, hal-hal yang anda sukai dan inginkan untuk masa depan anda. </a:t>
            </a:r>
          </a:p>
          <a:p>
            <a:pPr>
              <a:lnSpc>
                <a:spcPct val="80000"/>
              </a:lnSpc>
            </a:pPr>
            <a:r>
              <a:rPr lang="es-ES"/>
              <a:t>Kalau telah menemukan poin -poin itu, berlatihlah mengemukakan semua itu dalam sebuah jawaban singkat yang cerdas dan optimis</a:t>
            </a:r>
            <a:r>
              <a:rPr lang="en-US"/>
              <a:t> </a:t>
            </a:r>
          </a:p>
        </p:txBody>
      </p:sp>
    </p:spTree>
    <p:extLst>
      <p:ext uri="{BB962C8B-B14F-4D97-AF65-F5344CB8AC3E}">
        <p14:creationId xmlns:p14="http://schemas.microsoft.com/office/powerpoint/2010/main" val="3482128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6147" name="Rectangle 3"/>
          <p:cNvSpPr>
            <a:spLocks noGrp="1" noRot="1" noChangeArrowheads="1"/>
          </p:cNvSpPr>
          <p:nvPr>
            <p:ph type="body" idx="1"/>
          </p:nvPr>
        </p:nvSpPr>
        <p:spPr>
          <a:xfrm>
            <a:off x="1981200" y="1196975"/>
            <a:ext cx="8229600" cy="4929188"/>
          </a:xfrm>
        </p:spPr>
        <p:txBody>
          <a:bodyPr/>
          <a:lstStyle/>
          <a:p>
            <a:pPr>
              <a:lnSpc>
                <a:spcPct val="90000"/>
              </a:lnSpc>
              <a:buFont typeface="Wingdings" panose="05000000000000000000" pitchFamily="2" charset="2"/>
              <a:buNone/>
            </a:pPr>
            <a:r>
              <a:rPr lang="es-ES"/>
              <a:t>2. Hati-hati pertanyaan jebakan.</a:t>
            </a:r>
          </a:p>
          <a:p>
            <a:pPr>
              <a:lnSpc>
                <a:spcPct val="90000"/>
              </a:lnSpc>
            </a:pPr>
            <a:r>
              <a:rPr lang="es-ES"/>
              <a:t>Seringkali banyak hal tak terduga yang dilontarkan si pewawancara dan membuat anda seringkali kelepasan bicara</a:t>
            </a:r>
            <a:r>
              <a:rPr lang="en-US"/>
              <a:t>.</a:t>
            </a:r>
          </a:p>
          <a:p>
            <a:pPr>
              <a:lnSpc>
                <a:spcPct val="90000"/>
              </a:lnSpc>
            </a:pPr>
            <a:r>
              <a:rPr lang="sv-SE"/>
              <a:t>Bila ditanya tentang tempat kerla, jangan pernah memberi jawaban yang menjelekkan tempat kerja anda yang lama atau apapun yang konotasinya negatif. </a:t>
            </a:r>
          </a:p>
          <a:p>
            <a:pPr>
              <a:lnSpc>
                <a:spcPct val="90000"/>
              </a:lnSpc>
            </a:pPr>
            <a:r>
              <a:rPr lang="sv-SE"/>
              <a:t>Lebih baik kalau anda menjawab “Saya menginginkan ritme kerja yang teratur dan terjadwal.“</a:t>
            </a:r>
            <a:endParaRPr lang="en-US"/>
          </a:p>
        </p:txBody>
      </p:sp>
    </p:spTree>
    <p:extLst>
      <p:ext uri="{BB962C8B-B14F-4D97-AF65-F5344CB8AC3E}">
        <p14:creationId xmlns:p14="http://schemas.microsoft.com/office/powerpoint/2010/main" val="3346444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1981201" y="244475"/>
            <a:ext cx="8385175" cy="884238"/>
          </a:xfrm>
        </p:spPr>
        <p:txBody>
          <a:bodyPr/>
          <a:lstStyle/>
          <a:p>
            <a:r>
              <a:rPr lang="en-US">
                <a:effectLst>
                  <a:outerShdw blurRad="38100" dist="38100" dir="2700000" algn="tl">
                    <a:srgbClr val="FFFFFF"/>
                  </a:outerShdw>
                </a:effectLst>
              </a:rPr>
              <a:t>Kunci Wawancara</a:t>
            </a:r>
          </a:p>
        </p:txBody>
      </p:sp>
      <p:sp>
        <p:nvSpPr>
          <p:cNvPr id="7171" name="Rectangle 3"/>
          <p:cNvSpPr>
            <a:spLocks noGrp="1" noRot="1" noChangeArrowheads="1"/>
          </p:cNvSpPr>
          <p:nvPr>
            <p:ph type="body" idx="1"/>
          </p:nvPr>
        </p:nvSpPr>
        <p:spPr>
          <a:xfrm>
            <a:off x="1981200" y="1196975"/>
            <a:ext cx="8229600" cy="4929188"/>
          </a:xfrm>
        </p:spPr>
        <p:txBody>
          <a:bodyPr/>
          <a:lstStyle/>
          <a:p>
            <a:r>
              <a:rPr lang="sv-SE">
                <a:effectLst>
                  <a:outerShdw blurRad="38100" dist="38100" dir="2700000" algn="tl">
                    <a:srgbClr val="FFFFFF"/>
                  </a:outerShdw>
                </a:effectLst>
              </a:rPr>
              <a:t>Bila ditanya tentang gaji, jawablah dengan baik ”Sebenarnya di tempat kerja yang lama tak ada masalah, tapi tentu saya senang kalau ada peluang untuk peningkatan gaji.”</a:t>
            </a:r>
          </a:p>
          <a:p>
            <a:r>
              <a:rPr lang="sv-SE">
                <a:effectLst>
                  <a:outerShdw blurRad="38100" dist="38100" dir="2700000" algn="tl">
                    <a:srgbClr val="FFFFFF"/>
                  </a:outerShdw>
                </a:effectLst>
              </a:rPr>
              <a:t>Kalau anda ditanya tentang kelemahan anda, lebih baik tidak menjawab “Saya sering telat dan lupa waktu.”  </a:t>
            </a:r>
            <a:endParaRPr lang="en-US">
              <a:effectLst>
                <a:outerShdw blurRad="38100" dist="38100" dir="2700000" algn="tl">
                  <a:srgbClr val="FFFFFF"/>
                </a:outerShdw>
              </a:effectLst>
            </a:endParaRPr>
          </a:p>
        </p:txBody>
      </p:sp>
    </p:spTree>
    <p:extLst>
      <p:ext uri="{BB962C8B-B14F-4D97-AF65-F5344CB8AC3E}">
        <p14:creationId xmlns:p14="http://schemas.microsoft.com/office/powerpoint/2010/main" val="3528996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10243" name="Rectangle 3"/>
          <p:cNvSpPr>
            <a:spLocks noGrp="1" noRot="1" noChangeArrowheads="1"/>
          </p:cNvSpPr>
          <p:nvPr>
            <p:ph type="body" idx="1"/>
          </p:nvPr>
        </p:nvSpPr>
        <p:spPr>
          <a:xfrm>
            <a:off x="1981200" y="1196975"/>
            <a:ext cx="8229600" cy="4929188"/>
          </a:xfrm>
        </p:spPr>
        <p:txBody>
          <a:bodyPr/>
          <a:lstStyle/>
          <a:p>
            <a:pPr>
              <a:lnSpc>
                <a:spcPct val="90000"/>
              </a:lnSpc>
            </a:pPr>
            <a:r>
              <a:rPr lang="sv-SE"/>
              <a:t>Jawablah dengan menunjukkan adanya perbaikan. Misal:</a:t>
            </a:r>
          </a:p>
          <a:p>
            <a:pPr>
              <a:lnSpc>
                <a:spcPct val="90000"/>
              </a:lnSpc>
            </a:pPr>
            <a:r>
              <a:rPr lang="sv-SE"/>
              <a:t>“Kadang saya memang pelupa, tetapi beberapa waktu ini sudah membaik karena saya selalu mencatat segalanya di buku agenda.” </a:t>
            </a:r>
          </a:p>
          <a:p>
            <a:pPr>
              <a:lnSpc>
                <a:spcPct val="90000"/>
              </a:lnSpc>
            </a:pPr>
            <a:r>
              <a:rPr lang="sv-SE"/>
              <a:t>“Saya sering kesal kalau kerja dengan rekan yang lamban, tetapi sebisanya kami berdiskusi bagaimana caranya menyelesaikan kerja dengan lebih cepat.“</a:t>
            </a:r>
            <a:endParaRPr lang="en-US"/>
          </a:p>
        </p:txBody>
      </p:sp>
    </p:spTree>
    <p:extLst>
      <p:ext uri="{BB962C8B-B14F-4D97-AF65-F5344CB8AC3E}">
        <p14:creationId xmlns:p14="http://schemas.microsoft.com/office/powerpoint/2010/main" val="1407264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15363" name="Rectangle 3"/>
          <p:cNvSpPr>
            <a:spLocks noGrp="1" noRot="1" noChangeArrowheads="1"/>
          </p:cNvSpPr>
          <p:nvPr>
            <p:ph type="body" idx="1"/>
          </p:nvPr>
        </p:nvSpPr>
        <p:spPr>
          <a:xfrm>
            <a:off x="1981200" y="1196975"/>
            <a:ext cx="8229600" cy="4929188"/>
          </a:xfrm>
        </p:spPr>
        <p:txBody>
          <a:bodyPr/>
          <a:lstStyle/>
          <a:p>
            <a:r>
              <a:rPr lang="sv-SE"/>
              <a:t>Pewawancara selalu berupaya mengorek sedapat mungkin tentang kepribadian anda, dengan pertanyaan yang tidak begitu penting misalnya “Sudah punya pacar? Ada niat menikah dalam waktu dekat?</a:t>
            </a:r>
            <a:r>
              <a:rPr lang="en-US"/>
              <a:t>”</a:t>
            </a:r>
          </a:p>
          <a:p>
            <a:r>
              <a:rPr lang="sv-SE"/>
              <a:t>Jangan buru-buru menjawab, seperti “Sudah, rencananya kami akan menikah akhir tahun ini.” </a:t>
            </a:r>
          </a:p>
          <a:p>
            <a:r>
              <a:rPr lang="sv-SE"/>
              <a:t>Jawaban tersebut bisa menjadi penutup peluang kerja anda. Mengapa?</a:t>
            </a:r>
            <a:endParaRPr lang="en-US"/>
          </a:p>
        </p:txBody>
      </p:sp>
    </p:spTree>
    <p:extLst>
      <p:ext uri="{BB962C8B-B14F-4D97-AF65-F5344CB8AC3E}">
        <p14:creationId xmlns:p14="http://schemas.microsoft.com/office/powerpoint/2010/main" val="558692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11267" name="Rectangle 3"/>
          <p:cNvSpPr>
            <a:spLocks noGrp="1" noRot="1" noChangeArrowheads="1"/>
          </p:cNvSpPr>
          <p:nvPr>
            <p:ph type="body" idx="1"/>
          </p:nvPr>
        </p:nvSpPr>
        <p:spPr>
          <a:xfrm>
            <a:off x="1981200" y="1196975"/>
            <a:ext cx="8229600" cy="4929188"/>
          </a:xfrm>
        </p:spPr>
        <p:txBody>
          <a:bodyPr/>
          <a:lstStyle/>
          <a:p>
            <a:r>
              <a:rPr lang="sv-SE"/>
              <a:t>Bila dalam wawancara, Anda ditanya berapa gaji yang anda inginkan, bagaimana cara menjawab pertanyaan itu dengan baik tanpa menimbulkan kesan bahwa Anda pencari gaji tinggi atau memberi kesan berapapun imbalan yang diberikan anda mau.</a:t>
            </a:r>
            <a:r>
              <a:rPr lang="en-US"/>
              <a:t> </a:t>
            </a:r>
          </a:p>
          <a:p>
            <a:r>
              <a:rPr lang="sv-SE"/>
              <a:t>Jawablah dengan diplomatis: ” Saya berpendapat perusahaan ini pasti sudah mempunyai standar imbalan bagi jabatan ini.</a:t>
            </a:r>
            <a:r>
              <a:rPr lang="en-US"/>
              <a:t> </a:t>
            </a:r>
          </a:p>
        </p:txBody>
      </p:sp>
    </p:spTree>
    <p:extLst>
      <p:ext uri="{BB962C8B-B14F-4D97-AF65-F5344CB8AC3E}">
        <p14:creationId xmlns:p14="http://schemas.microsoft.com/office/powerpoint/2010/main" val="2091481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34819" name="Rectangle 3"/>
          <p:cNvSpPr>
            <a:spLocks noGrp="1" noRot="1" noChangeArrowheads="1"/>
          </p:cNvSpPr>
          <p:nvPr>
            <p:ph type="body" idx="1"/>
          </p:nvPr>
        </p:nvSpPr>
        <p:spPr>
          <a:xfrm>
            <a:off x="1981200" y="1196975"/>
            <a:ext cx="8229600" cy="4929188"/>
          </a:xfrm>
        </p:spPr>
        <p:txBody>
          <a:bodyPr/>
          <a:lstStyle/>
          <a:p>
            <a:r>
              <a:rPr lang="en-US"/>
              <a:t>Negosiasi mengenai gaji pada saat ini tidak lagi dipandang tabu oleh sebagian besar perusahaan, namun anda diharapkan mengumpulkan informasi dulu agar dapat bernegosiasi dengan baik.</a:t>
            </a:r>
          </a:p>
          <a:p>
            <a:r>
              <a:rPr lang="en-US"/>
              <a:t>“Berdasarkan pengalaman yang saya miliki dan kontribusi yang dapat saya berikan pada perusahaan ini, saya mengharapkan imbalan yang akan diberikan adalah minimal Rp. …/tahun ditambah fasilitas-fasilitas lain sesuai dengan peraturan perusahaan.</a:t>
            </a:r>
          </a:p>
        </p:txBody>
      </p:sp>
    </p:spTree>
    <p:extLst>
      <p:ext uri="{BB962C8B-B14F-4D97-AF65-F5344CB8AC3E}">
        <p14:creationId xmlns:p14="http://schemas.microsoft.com/office/powerpoint/2010/main" val="3882905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1981201" y="244475"/>
            <a:ext cx="8385175" cy="884238"/>
          </a:xfrm>
        </p:spPr>
        <p:txBody>
          <a:bodyPr/>
          <a:lstStyle/>
          <a:p>
            <a:r>
              <a:rPr lang="en-US">
                <a:effectLst>
                  <a:outerShdw blurRad="38100" dist="38100" dir="2700000" algn="tl">
                    <a:srgbClr val="FFFFFF"/>
                  </a:outerShdw>
                </a:effectLst>
              </a:rPr>
              <a:t>Kunci Wawancara</a:t>
            </a:r>
          </a:p>
        </p:txBody>
      </p:sp>
      <p:sp>
        <p:nvSpPr>
          <p:cNvPr id="32771" name="Rectangle 3"/>
          <p:cNvSpPr>
            <a:spLocks noGrp="1" noRot="1" noChangeArrowheads="1"/>
          </p:cNvSpPr>
          <p:nvPr>
            <p:ph type="body" idx="1"/>
          </p:nvPr>
        </p:nvSpPr>
        <p:spPr>
          <a:xfrm>
            <a:off x="1981200" y="1196975"/>
            <a:ext cx="8229600" cy="4929188"/>
          </a:xfrm>
        </p:spPr>
        <p:txBody>
          <a:bodyPr/>
          <a:lstStyle/>
          <a:p>
            <a:r>
              <a:rPr lang="sv-SE">
                <a:effectLst>
                  <a:outerShdw blurRad="38100" dist="38100" dir="2700000" algn="tl">
                    <a:srgbClr val="FFFFFF"/>
                  </a:outerShdw>
                </a:effectLst>
              </a:rPr>
              <a:t>Perusahaan selalu ingin memperoleh keyakinan bahwa calon karyawannya hanya akan fokus pada pekerjaan mereka, terutama pada awal masa kerja.</a:t>
            </a:r>
          </a:p>
          <a:p>
            <a:r>
              <a:rPr lang="sv-SE">
                <a:effectLst>
                  <a:outerShdw blurRad="38100" dist="38100" dir="2700000" algn="tl">
                    <a:srgbClr val="FFFFFF"/>
                  </a:outerShdw>
                </a:effectLst>
              </a:rPr>
              <a:t>Lebih baik menjawab “Sudah, tapi saya ingin mempunyai pengalaman kerja yang cukup sebelum memutuskan untuk menikah.“, agar tidak ada kesan bahwa anda kerja sebagai selingan.</a:t>
            </a:r>
            <a:endParaRPr lang="en-US">
              <a:effectLst>
                <a:outerShdw blurRad="38100" dist="38100" dir="2700000" algn="tl">
                  <a:srgbClr val="FFFFFF"/>
                </a:outerShdw>
              </a:effectLst>
            </a:endParaRPr>
          </a:p>
          <a:p>
            <a:endParaRPr lang="en-US">
              <a:effectLst>
                <a:outerShdw blurRad="38100" dist="38100" dir="2700000" algn="tl">
                  <a:srgbClr val="FFFFFF"/>
                </a:outerShdw>
              </a:effectLst>
            </a:endParaRPr>
          </a:p>
        </p:txBody>
      </p:sp>
    </p:spTree>
    <p:extLst>
      <p:ext uri="{BB962C8B-B14F-4D97-AF65-F5344CB8AC3E}">
        <p14:creationId xmlns:p14="http://schemas.microsoft.com/office/powerpoint/2010/main" val="458087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a:t>Kunci Wawancara</a:t>
            </a:r>
          </a:p>
        </p:txBody>
      </p:sp>
      <p:sp>
        <p:nvSpPr>
          <p:cNvPr id="33795" name="Rectangle 3"/>
          <p:cNvSpPr>
            <a:spLocks noGrp="1" noRot="1" noChangeArrowheads="1"/>
          </p:cNvSpPr>
          <p:nvPr>
            <p:ph type="body" idx="1"/>
          </p:nvPr>
        </p:nvSpPr>
        <p:spPr>
          <a:xfrm>
            <a:off x="1847850" y="1905000"/>
            <a:ext cx="8521700" cy="4191000"/>
          </a:xfrm>
        </p:spPr>
        <p:txBody>
          <a:bodyPr/>
          <a:lstStyle/>
          <a:p>
            <a:pPr>
              <a:lnSpc>
                <a:spcPct val="90000"/>
              </a:lnSpc>
            </a:pPr>
            <a:r>
              <a:rPr lang="sv-SE"/>
              <a:t>Kurangi kata-kata “Saya merasa…”,  “Saya kira…”, ”Mungkin.....”, karena kata-kata tersebut mengesankan anda lebih sering menduga, menggunakan perasaan, tidak terlalu percaya diri dan tidak menguasai persoalan.</a:t>
            </a:r>
          </a:p>
          <a:p>
            <a:pPr>
              <a:lnSpc>
                <a:spcPct val="90000"/>
              </a:lnSpc>
            </a:pPr>
            <a:r>
              <a:rPr lang="sv-SE"/>
              <a:t>Sebaiknya gunakan “Saya pikir…“, “Menurut pendapat saya..“, “Saya yakin…“, “Saya optimis…“. </a:t>
            </a:r>
            <a:endParaRPr lang="en-US"/>
          </a:p>
          <a:p>
            <a:pPr>
              <a:lnSpc>
                <a:spcPct val="90000"/>
              </a:lnSpc>
            </a:pPr>
            <a:endParaRPr lang="en-US"/>
          </a:p>
        </p:txBody>
      </p:sp>
    </p:spTree>
    <p:extLst>
      <p:ext uri="{BB962C8B-B14F-4D97-AF65-F5344CB8AC3E}">
        <p14:creationId xmlns:p14="http://schemas.microsoft.com/office/powerpoint/2010/main" val="864307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12291" name="Rectangle 3"/>
          <p:cNvSpPr>
            <a:spLocks noGrp="1" noRot="1" noChangeArrowheads="1"/>
          </p:cNvSpPr>
          <p:nvPr>
            <p:ph type="body" idx="1"/>
          </p:nvPr>
        </p:nvSpPr>
        <p:spPr>
          <a:xfrm>
            <a:off x="1981200" y="1196975"/>
            <a:ext cx="8229600" cy="4929188"/>
          </a:xfrm>
        </p:spPr>
        <p:txBody>
          <a:bodyPr/>
          <a:lstStyle/>
          <a:p>
            <a:pPr>
              <a:lnSpc>
                <a:spcPct val="80000"/>
              </a:lnSpc>
              <a:buFont typeface="Wingdings" panose="05000000000000000000" pitchFamily="2" charset="2"/>
              <a:buNone/>
            </a:pPr>
            <a:r>
              <a:rPr lang="sv-SE"/>
              <a:t>3. Semangat dan bahasa tubuh</a:t>
            </a:r>
          </a:p>
          <a:p>
            <a:pPr>
              <a:lnSpc>
                <a:spcPct val="80000"/>
              </a:lnSpc>
            </a:pPr>
            <a:r>
              <a:rPr lang="sv-SE"/>
              <a:t>Dalam wawancara kerja, penampilan memang bukan nomor satu tetapi menjadi pendukung yang ikut menentukan.</a:t>
            </a:r>
          </a:p>
          <a:p>
            <a:pPr>
              <a:lnSpc>
                <a:spcPct val="80000"/>
              </a:lnSpc>
            </a:pPr>
            <a:r>
              <a:rPr lang="sv-SE"/>
              <a:t>Karena itu sebaiknya berpakaian rapi, tidak seronok, mencolok atau banyak pernik. Tunjukkan bahasa tubuh yang baik. </a:t>
            </a:r>
          </a:p>
          <a:p>
            <a:pPr>
              <a:lnSpc>
                <a:spcPct val="80000"/>
              </a:lnSpc>
            </a:pPr>
            <a:r>
              <a:rPr lang="sv-SE"/>
              <a:t>Jangan melipat tangan di dada pada saat wawancara, karena memberi kesan bahwa anda seorang yang kaku dan defensif. </a:t>
            </a:r>
          </a:p>
          <a:p>
            <a:pPr>
              <a:lnSpc>
                <a:spcPct val="80000"/>
              </a:lnSpc>
            </a:pPr>
            <a:r>
              <a:rPr lang="sv-SE"/>
              <a:t>Biarkan tangan bebas untuk mengekspresikan kata-kata anda, tapi tidak berlebihan.</a:t>
            </a:r>
            <a:r>
              <a:rPr lang="en-US"/>
              <a:t>  </a:t>
            </a:r>
          </a:p>
        </p:txBody>
      </p:sp>
    </p:spTree>
    <p:extLst>
      <p:ext uri="{BB962C8B-B14F-4D97-AF65-F5344CB8AC3E}">
        <p14:creationId xmlns:p14="http://schemas.microsoft.com/office/powerpoint/2010/main" val="840754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13315" name="Rectangle 3"/>
          <p:cNvSpPr>
            <a:spLocks noGrp="1" noRot="1" noChangeArrowheads="1"/>
          </p:cNvSpPr>
          <p:nvPr>
            <p:ph type="body" idx="1"/>
          </p:nvPr>
        </p:nvSpPr>
        <p:spPr>
          <a:xfrm>
            <a:off x="1981200" y="1196975"/>
            <a:ext cx="8229600" cy="4929188"/>
          </a:xfrm>
        </p:spPr>
        <p:txBody>
          <a:bodyPr/>
          <a:lstStyle/>
          <a:p>
            <a:r>
              <a:rPr lang="sv-SE"/>
              <a:t>Selama wawancara, buatlah kontak mata yang intens. Pelamar yang sering membuat kontak mata menunjukkan keinginan untuk dipercaya serta kesungguhan memberikan jawaban.</a:t>
            </a:r>
          </a:p>
          <a:p>
            <a:r>
              <a:rPr lang="sv-SE"/>
              <a:t>Rileks dan sesekali tersenyum untuk menunjukkan bahwa anda pribadi yang hangat. Umumnya, perusahaan menyukai pelamar yang menyenangkan. </a:t>
            </a:r>
            <a:endParaRPr lang="en-US"/>
          </a:p>
        </p:txBody>
      </p:sp>
    </p:spTree>
    <p:extLst>
      <p:ext uri="{BB962C8B-B14F-4D97-AF65-F5344CB8AC3E}">
        <p14:creationId xmlns:p14="http://schemas.microsoft.com/office/powerpoint/2010/main" val="1311238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29699" name="Rectangle 3"/>
          <p:cNvSpPr>
            <a:spLocks noGrp="1" noRot="1" noChangeArrowheads="1"/>
          </p:cNvSpPr>
          <p:nvPr>
            <p:ph type="body" idx="1"/>
          </p:nvPr>
        </p:nvSpPr>
        <p:spPr>
          <a:xfrm>
            <a:off x="1981200" y="1196975"/>
            <a:ext cx="8229600" cy="4929188"/>
          </a:xfrm>
        </p:spPr>
        <p:txBody>
          <a:bodyPr/>
          <a:lstStyle/>
          <a:p>
            <a:pPr>
              <a:lnSpc>
                <a:spcPct val="80000"/>
              </a:lnSpc>
              <a:buFont typeface="Wingdings" panose="05000000000000000000" pitchFamily="2" charset="2"/>
              <a:buNone/>
            </a:pPr>
            <a:r>
              <a:rPr lang="sv-SE"/>
              <a:t>4. Cara berpakaian </a:t>
            </a:r>
          </a:p>
          <a:p>
            <a:pPr>
              <a:lnSpc>
                <a:spcPct val="80000"/>
              </a:lnSpc>
            </a:pPr>
            <a:r>
              <a:rPr lang="sv-SE"/>
              <a:t>Setiap perusahaan memiliki  kebiasaan/budaya perusahaan yang berbeda.</a:t>
            </a:r>
            <a:r>
              <a:rPr lang="en-US"/>
              <a:t> </a:t>
            </a:r>
          </a:p>
          <a:p>
            <a:pPr>
              <a:lnSpc>
                <a:spcPct val="80000"/>
              </a:lnSpc>
            </a:pPr>
            <a:r>
              <a:rPr lang="sv-SE"/>
              <a:t>Cari informasi terlebih dahulu tentang cara berpakaian perusahaan yang akan mewawancarai anda. </a:t>
            </a:r>
          </a:p>
          <a:p>
            <a:pPr>
              <a:lnSpc>
                <a:spcPct val="80000"/>
              </a:lnSpc>
            </a:pPr>
            <a:r>
              <a:rPr lang="es-ES"/>
              <a:t>Beberapa perusahaan memiliki peraturan atau “kebiasaan” berpakaian secara formal, tetapi ada juga yang semi formal, atau bahkan ada yang bebas. </a:t>
            </a:r>
            <a:r>
              <a:rPr lang="sv-SE"/>
              <a:t>Hal ini penting, agar anda tidak dilihat sebagai “orang aneh’, disesuaikan dengan posisi yang akan dilamar.</a:t>
            </a:r>
            <a:endParaRPr lang="en-US"/>
          </a:p>
        </p:txBody>
      </p:sp>
    </p:spTree>
    <p:extLst>
      <p:ext uri="{BB962C8B-B14F-4D97-AF65-F5344CB8AC3E}">
        <p14:creationId xmlns:p14="http://schemas.microsoft.com/office/powerpoint/2010/main" val="1029599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1981201" y="244475"/>
            <a:ext cx="8385175" cy="884238"/>
          </a:xfrm>
        </p:spPr>
        <p:txBody>
          <a:bodyPr/>
          <a:lstStyle/>
          <a:p>
            <a:r>
              <a:rPr lang="en-US"/>
              <a:t>Kunci Wawancara</a:t>
            </a:r>
          </a:p>
        </p:txBody>
      </p:sp>
      <p:sp>
        <p:nvSpPr>
          <p:cNvPr id="30723" name="Rectangle 3"/>
          <p:cNvSpPr>
            <a:spLocks noGrp="1" noRot="1" noChangeArrowheads="1"/>
          </p:cNvSpPr>
          <p:nvPr>
            <p:ph type="body" idx="1"/>
          </p:nvPr>
        </p:nvSpPr>
        <p:spPr>
          <a:xfrm>
            <a:off x="1981200" y="1196975"/>
            <a:ext cx="8229600" cy="4929188"/>
          </a:xfrm>
        </p:spPr>
        <p:txBody>
          <a:bodyPr/>
          <a:lstStyle/>
          <a:p>
            <a:pPr>
              <a:buFont typeface="Wingdings" panose="05000000000000000000" pitchFamily="2" charset="2"/>
              <a:buNone/>
            </a:pPr>
            <a:r>
              <a:rPr lang="en-US"/>
              <a:t>5.Variasi pertanyaan </a:t>
            </a:r>
          </a:p>
          <a:p>
            <a:r>
              <a:rPr lang="sv-SE"/>
              <a:t>Pertanyaan mengenai riwayat pendidikan.</a:t>
            </a:r>
          </a:p>
          <a:p>
            <a:r>
              <a:rPr lang="sv-SE"/>
              <a:t>Pertanyaan mengenai pengalaman kerja atau ekstra kurikuler di sekolah.</a:t>
            </a:r>
          </a:p>
          <a:p>
            <a:r>
              <a:rPr lang="sv-SE"/>
              <a:t>Pertanyaan mengenai sasaran/tujuan anda.</a:t>
            </a:r>
          </a:p>
          <a:p>
            <a:r>
              <a:rPr lang="sv-SE"/>
              <a:t>Pertanyaan mengenai organisasi yang ingin anda masuki </a:t>
            </a:r>
            <a:endParaRPr lang="en-US"/>
          </a:p>
        </p:txBody>
      </p:sp>
    </p:spTree>
    <p:extLst>
      <p:ext uri="{BB962C8B-B14F-4D97-AF65-F5344CB8AC3E}">
        <p14:creationId xmlns:p14="http://schemas.microsoft.com/office/powerpoint/2010/main" val="818419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981201" y="244475"/>
            <a:ext cx="8385175" cy="884238"/>
          </a:xfrm>
        </p:spPr>
        <p:txBody>
          <a:bodyPr/>
          <a:lstStyle/>
          <a:p>
            <a:r>
              <a:rPr lang="en-US">
                <a:effectLst>
                  <a:outerShdw blurRad="38100" dist="38100" dir="2700000" algn="tl">
                    <a:srgbClr val="FFFFFF"/>
                  </a:outerShdw>
                </a:effectLst>
              </a:rPr>
              <a:t>Test Psikologi </a:t>
            </a:r>
          </a:p>
        </p:txBody>
      </p:sp>
      <p:sp>
        <p:nvSpPr>
          <p:cNvPr id="31747" name="Rectangle 3"/>
          <p:cNvSpPr>
            <a:spLocks noGrp="1" noRot="1" noChangeArrowheads="1"/>
          </p:cNvSpPr>
          <p:nvPr>
            <p:ph type="body" idx="1"/>
          </p:nvPr>
        </p:nvSpPr>
        <p:spPr>
          <a:xfrm>
            <a:off x="1981200" y="1196975"/>
            <a:ext cx="8229600" cy="4929188"/>
          </a:xfrm>
        </p:spPr>
        <p:txBody>
          <a:bodyPr/>
          <a:lstStyle/>
          <a:p>
            <a:pPr>
              <a:buFont typeface="Wingdings" panose="05000000000000000000" pitchFamily="2" charset="2"/>
              <a:buNone/>
            </a:pPr>
            <a:r>
              <a:rPr lang="en-US">
                <a:effectLst>
                  <a:outerShdw blurRad="38100" dist="38100" dir="2700000" algn="tl">
                    <a:srgbClr val="FFFFFF"/>
                  </a:outerShdw>
                </a:effectLst>
              </a:rPr>
              <a:t>Test ini untuk mengetahui potensi calon pegawai. </a:t>
            </a:r>
          </a:p>
          <a:p>
            <a:pPr>
              <a:buFont typeface="Wingdings" panose="05000000000000000000" pitchFamily="2" charset="2"/>
              <a:buNone/>
            </a:pPr>
            <a:r>
              <a:rPr lang="sv-SE">
                <a:effectLst>
                  <a:outerShdw blurRad="38100" dist="38100" dir="2700000" algn="tl">
                    <a:srgbClr val="FFFFFF"/>
                  </a:outerShdw>
                </a:effectLst>
              </a:rPr>
              <a:t>1. Tes IQ</a:t>
            </a:r>
            <a:r>
              <a:rPr lang="en-US">
                <a:effectLst>
                  <a:outerShdw blurRad="38100" dist="38100" dir="2700000" algn="tl">
                    <a:srgbClr val="FFFFFF"/>
                  </a:outerShdw>
                </a:effectLst>
              </a:rPr>
              <a:t> </a:t>
            </a:r>
          </a:p>
          <a:p>
            <a:r>
              <a:rPr lang="sv-SE">
                <a:effectLst>
                  <a:outerShdw blurRad="38100" dist="38100" dir="2700000" algn="tl">
                    <a:srgbClr val="FFFFFF"/>
                  </a:outerShdw>
                </a:effectLst>
              </a:rPr>
              <a:t>Tes kecerdasan ini melibatkan serangkaian soal matematika dalam istilah tesnya tes verbal dan non verbal.</a:t>
            </a:r>
          </a:p>
          <a:p>
            <a:r>
              <a:rPr lang="sv-SE">
                <a:effectLst>
                  <a:outerShdw blurRad="38100" dist="38100" dir="2700000" algn="tl">
                    <a:srgbClr val="FFFFFF"/>
                  </a:outerShdw>
                </a:effectLst>
              </a:rPr>
              <a:t>Angka dan bahasa merupakan bagian dari tes ini. Tes IQ memang dibuat standar agar bisa dilakukan setiap orang.</a:t>
            </a:r>
            <a:endParaRPr lang="en-US">
              <a:effectLst>
                <a:outerShdw blurRad="38100" dist="38100" dir="2700000" algn="tl">
                  <a:srgbClr val="FFFFFF"/>
                </a:outerShdw>
              </a:effectLst>
            </a:endParaRPr>
          </a:p>
          <a:p>
            <a:r>
              <a:rPr lang="sv-SE">
                <a:effectLst>
                  <a:outerShdw blurRad="38100" dist="38100" dir="2700000" algn="tl">
                    <a:srgbClr val="FFFFFF"/>
                  </a:outerShdw>
                </a:effectLst>
              </a:rPr>
              <a:t>Contoh soal test ini dapat diperoleh di toko buku.</a:t>
            </a:r>
            <a:endParaRPr lang="en-US">
              <a:effectLst>
                <a:outerShdw blurRad="38100" dist="38100" dir="2700000" algn="tl">
                  <a:srgbClr val="FFFFFF"/>
                </a:outerShdw>
              </a:effectLst>
            </a:endParaRPr>
          </a:p>
        </p:txBody>
      </p:sp>
    </p:spTree>
    <p:extLst>
      <p:ext uri="{BB962C8B-B14F-4D97-AF65-F5344CB8AC3E}">
        <p14:creationId xmlns:p14="http://schemas.microsoft.com/office/powerpoint/2010/main" val="1505653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40963" name="Rectangle 3"/>
          <p:cNvSpPr>
            <a:spLocks noGrp="1" noRot="1" noChangeArrowheads="1"/>
          </p:cNvSpPr>
          <p:nvPr>
            <p:ph type="body" idx="1"/>
          </p:nvPr>
        </p:nvSpPr>
        <p:spPr>
          <a:xfrm>
            <a:off x="1981200" y="1196975"/>
            <a:ext cx="8229600" cy="4929188"/>
          </a:xfrm>
        </p:spPr>
        <p:txBody>
          <a:bodyPr/>
          <a:lstStyle/>
          <a:p>
            <a:r>
              <a:rPr lang="sv-SE"/>
              <a:t>Kerjakan soal-soal yang mudah terlebih dahulu, kemudian kerjakan soal yang lebih sulit. </a:t>
            </a:r>
          </a:p>
          <a:p>
            <a:r>
              <a:rPr lang="sv-SE"/>
              <a:t>Harap diingat banyaknya pertanyaan yang terjawab, bukan patokan bahwa test IQ anda berhasi. Lebih baik jawaban soal anda sedikit,tapi banyak yang benar” …” Daripada jawaban soal anda banyak, tapi banyak juga jawaban yang salah“.</a:t>
            </a:r>
            <a:endParaRPr lang="en-US"/>
          </a:p>
        </p:txBody>
      </p:sp>
    </p:spTree>
    <p:extLst>
      <p:ext uri="{BB962C8B-B14F-4D97-AF65-F5344CB8AC3E}">
        <p14:creationId xmlns:p14="http://schemas.microsoft.com/office/powerpoint/2010/main" val="3245262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41987" name="Rectangle 3"/>
          <p:cNvSpPr>
            <a:spLocks noGrp="1" noRot="1" noChangeArrowheads="1"/>
          </p:cNvSpPr>
          <p:nvPr>
            <p:ph type="body" idx="1"/>
          </p:nvPr>
        </p:nvSpPr>
        <p:spPr>
          <a:xfrm>
            <a:off x="1981200" y="1196975"/>
            <a:ext cx="8229600" cy="4929188"/>
          </a:xfrm>
        </p:spPr>
        <p:txBody>
          <a:bodyPr/>
          <a:lstStyle/>
          <a:p>
            <a:pPr>
              <a:lnSpc>
                <a:spcPct val="90000"/>
              </a:lnSpc>
              <a:buFont typeface="Wingdings" panose="05000000000000000000" pitchFamily="2" charset="2"/>
              <a:buNone/>
            </a:pPr>
            <a:r>
              <a:rPr lang="sv-SE"/>
              <a:t>2. Tes Kepribadian. </a:t>
            </a:r>
          </a:p>
          <a:p>
            <a:pPr>
              <a:lnSpc>
                <a:spcPct val="90000"/>
              </a:lnSpc>
            </a:pPr>
            <a:r>
              <a:rPr lang="sv-SE"/>
              <a:t>Di dalam tes ini Anda akan dihadapkan kepada serangkaian pertanyaan mengenai berbagai dilema dalam pekerjaan, seperti bagaimana menghadapi konflik, bagaimana bekerja sama dan bagaimana solusi jika menghadapi suatu dilema. </a:t>
            </a:r>
          </a:p>
          <a:p>
            <a:pPr>
              <a:lnSpc>
                <a:spcPct val="90000"/>
              </a:lnSpc>
            </a:pPr>
            <a:r>
              <a:rPr lang="sv-SE"/>
              <a:t>Dari sini dapat dikaji, seberapa jauh kemampuan Anda bekerja dalam tim dan apakah Anda termasuk orang yang hangat dalam pergaulan dan tidak kaku.</a:t>
            </a:r>
            <a:endParaRPr lang="en-US"/>
          </a:p>
        </p:txBody>
      </p:sp>
    </p:spTree>
    <p:extLst>
      <p:ext uri="{BB962C8B-B14F-4D97-AF65-F5344CB8AC3E}">
        <p14:creationId xmlns:p14="http://schemas.microsoft.com/office/powerpoint/2010/main" val="897273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35843" name="Rectangle 3"/>
          <p:cNvSpPr>
            <a:spLocks noGrp="1" noRot="1" noChangeArrowheads="1"/>
          </p:cNvSpPr>
          <p:nvPr>
            <p:ph type="body" idx="1"/>
          </p:nvPr>
        </p:nvSpPr>
        <p:spPr>
          <a:xfrm>
            <a:off x="1981200" y="1196975"/>
            <a:ext cx="8229600" cy="4929188"/>
          </a:xfrm>
        </p:spPr>
        <p:txBody>
          <a:bodyPr/>
          <a:lstStyle/>
          <a:p>
            <a:pPr>
              <a:lnSpc>
                <a:spcPct val="90000"/>
              </a:lnSpc>
            </a:pPr>
            <a:r>
              <a:rPr lang="sv-SE"/>
              <a:t>Dalam test ini tidak menentukan siapa yang baik, dan siapa yang tidak baik. </a:t>
            </a:r>
          </a:p>
          <a:p>
            <a:pPr>
              <a:lnSpc>
                <a:spcPct val="90000"/>
              </a:lnSpc>
            </a:pPr>
            <a:r>
              <a:rPr lang="sv-SE"/>
              <a:t>Tes ini murni dilakukan untuk mengenal bagaimana kepribadian calon pegawai. Jawablah soal-soal tersebut sesuai dengan kepribadian anda.</a:t>
            </a:r>
          </a:p>
          <a:p>
            <a:pPr>
              <a:lnSpc>
                <a:spcPct val="90000"/>
              </a:lnSpc>
            </a:pPr>
            <a:r>
              <a:rPr lang="sv-SE"/>
              <a:t>Test ini dilakukan untuk menempatkan calon pegawai di posisi jabatan yang tepat. </a:t>
            </a:r>
            <a:r>
              <a:rPr lang="en-US"/>
              <a:t>Sesuai dengan prinsip ” Right Man on The Right Place “</a:t>
            </a:r>
          </a:p>
        </p:txBody>
      </p:sp>
    </p:spTree>
    <p:extLst>
      <p:ext uri="{BB962C8B-B14F-4D97-AF65-F5344CB8AC3E}">
        <p14:creationId xmlns:p14="http://schemas.microsoft.com/office/powerpoint/2010/main" val="1360068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36867" name="Rectangle 3"/>
          <p:cNvSpPr>
            <a:spLocks noGrp="1" noRot="1" noChangeArrowheads="1"/>
          </p:cNvSpPr>
          <p:nvPr>
            <p:ph type="body" idx="1"/>
          </p:nvPr>
        </p:nvSpPr>
        <p:spPr>
          <a:xfrm>
            <a:off x="1981200" y="1196975"/>
            <a:ext cx="8229600" cy="4929188"/>
          </a:xfrm>
        </p:spPr>
        <p:txBody>
          <a:bodyPr/>
          <a:lstStyle/>
          <a:p>
            <a:pPr>
              <a:buFont typeface="Wingdings" panose="05000000000000000000" pitchFamily="2" charset="2"/>
              <a:buNone/>
            </a:pPr>
            <a:r>
              <a:rPr lang="sv-SE"/>
              <a:t>3. Tes Kemampuan. </a:t>
            </a:r>
          </a:p>
          <a:p>
            <a:r>
              <a:rPr lang="sv-SE"/>
              <a:t>Anda akan diuji serangkaian tugas di bawah tekanan tinggi, apakah Anda masih bisa melakukannya. </a:t>
            </a:r>
          </a:p>
          <a:p>
            <a:r>
              <a:rPr lang="sv-SE"/>
              <a:t>Biasanya tes kemampuan ini mengkondisikan Anda dalam suasana penuh tekanan tetapi harus menyelesaikan soal dengan cepat. Bisa bentuknya angka atau permainana kata-kata. Bisa pula berupa grafik dan bentuk-bentuk tiga dimensi.</a:t>
            </a:r>
            <a:endParaRPr lang="en-US"/>
          </a:p>
        </p:txBody>
      </p:sp>
    </p:spTree>
    <p:extLst>
      <p:ext uri="{BB962C8B-B14F-4D97-AF65-F5344CB8AC3E}">
        <p14:creationId xmlns:p14="http://schemas.microsoft.com/office/powerpoint/2010/main" val="3546144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38915" name="Rectangle 3"/>
          <p:cNvSpPr>
            <a:spLocks noGrp="1" noRot="1" noChangeArrowheads="1"/>
          </p:cNvSpPr>
          <p:nvPr>
            <p:ph type="body" idx="1"/>
          </p:nvPr>
        </p:nvSpPr>
        <p:spPr>
          <a:xfrm>
            <a:off x="1981200" y="1196975"/>
            <a:ext cx="8229600" cy="4929188"/>
          </a:xfrm>
        </p:spPr>
        <p:txBody>
          <a:bodyPr/>
          <a:lstStyle/>
          <a:p>
            <a:r>
              <a:rPr lang="sv-SE"/>
              <a:t>Test ini bisa berupa deretan angka ataupun gambar. </a:t>
            </a:r>
          </a:p>
          <a:p>
            <a:r>
              <a:rPr lang="sv-SE"/>
              <a:t>Dalam mengerjakan soal ini, diperlukan konsentrasi penuh dalam mengerjakannya.</a:t>
            </a:r>
          </a:p>
          <a:p>
            <a:r>
              <a:rPr lang="sv-SE"/>
              <a:t>Karena test ini memerlukan waktu yang lama, sebaiknya jika anda ada keperluan ke kamar kecil, lakukan sebelum test ini dimulai.</a:t>
            </a:r>
          </a:p>
          <a:p>
            <a:r>
              <a:rPr lang="sv-SE"/>
              <a:t>Konsentrasi yang cukup hanya di dapat dari istirahat yang cukup, oleh karena itu malam sebelum test tidurlah lebih awal.</a:t>
            </a:r>
            <a:endParaRPr lang="en-US"/>
          </a:p>
        </p:txBody>
      </p:sp>
    </p:spTree>
    <p:extLst>
      <p:ext uri="{BB962C8B-B14F-4D97-AF65-F5344CB8AC3E}">
        <p14:creationId xmlns:p14="http://schemas.microsoft.com/office/powerpoint/2010/main" val="325677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1981201" y="244475"/>
            <a:ext cx="8385175" cy="884238"/>
          </a:xfrm>
        </p:spPr>
        <p:txBody>
          <a:bodyPr/>
          <a:lstStyle/>
          <a:p>
            <a:r>
              <a:rPr lang="en-US">
                <a:effectLst>
                  <a:outerShdw blurRad="38100" dist="38100" dir="2700000" algn="tl">
                    <a:srgbClr val="FFFFFF"/>
                  </a:outerShdw>
                </a:effectLst>
              </a:rPr>
              <a:t>Test Psikologi </a:t>
            </a:r>
          </a:p>
        </p:txBody>
      </p:sp>
      <p:sp>
        <p:nvSpPr>
          <p:cNvPr id="39939" name="Rectangle 3"/>
          <p:cNvSpPr>
            <a:spLocks noGrp="1" noRot="1" noChangeArrowheads="1"/>
          </p:cNvSpPr>
          <p:nvPr>
            <p:ph type="body" idx="1"/>
          </p:nvPr>
        </p:nvSpPr>
        <p:spPr>
          <a:xfrm>
            <a:off x="1981200" y="1196975"/>
            <a:ext cx="8229600" cy="4929188"/>
          </a:xfrm>
        </p:spPr>
        <p:txBody>
          <a:bodyPr/>
          <a:lstStyle/>
          <a:p>
            <a:pPr>
              <a:lnSpc>
                <a:spcPct val="90000"/>
              </a:lnSpc>
              <a:buFont typeface="Wingdings" panose="05000000000000000000" pitchFamily="2" charset="2"/>
              <a:buNone/>
            </a:pPr>
            <a:r>
              <a:rPr lang="sv-SE">
                <a:effectLst>
                  <a:outerShdw blurRad="38100" dist="38100" dir="2700000" algn="tl">
                    <a:srgbClr val="FFFFFF"/>
                  </a:outerShdw>
                </a:effectLst>
              </a:rPr>
              <a:t>4. Tes Kreatifitas. </a:t>
            </a:r>
          </a:p>
          <a:p>
            <a:pPr>
              <a:lnSpc>
                <a:spcPct val="90000"/>
              </a:lnSpc>
            </a:pPr>
            <a:r>
              <a:rPr lang="sv-SE">
                <a:effectLst>
                  <a:outerShdw blurRad="38100" dist="38100" dir="2700000" algn="tl">
                    <a:srgbClr val="FFFFFF"/>
                  </a:outerShdw>
                </a:effectLst>
              </a:rPr>
              <a:t>Biasanya anda akan diminta menulis atau menggambarkan sesuatu. </a:t>
            </a:r>
          </a:p>
          <a:p>
            <a:pPr>
              <a:lnSpc>
                <a:spcPct val="90000"/>
              </a:lnSpc>
            </a:pPr>
            <a:r>
              <a:rPr lang="sv-SE">
                <a:effectLst>
                  <a:outerShdw blurRad="38100" dist="38100" dir="2700000" algn="tl">
                    <a:srgbClr val="FFFFFF"/>
                  </a:outerShdw>
                </a:effectLst>
              </a:rPr>
              <a:t>Pada salah satu tes anda diminta melanjutkan gambar dari enam kotak yang sudah ada. Lanjutkan dengan ilustrasi yang baik semaksimal mungkin.</a:t>
            </a:r>
          </a:p>
          <a:p>
            <a:pPr>
              <a:lnSpc>
                <a:spcPct val="90000"/>
              </a:lnSpc>
            </a:pPr>
            <a:r>
              <a:rPr lang="sv-SE">
                <a:effectLst>
                  <a:outerShdw blurRad="38100" dist="38100" dir="2700000" algn="tl">
                    <a:srgbClr val="FFFFFF"/>
                  </a:outerShdw>
                </a:effectLst>
              </a:rPr>
              <a:t>Di test ini calon pegawai di minta untuk mengembangkan tanda di masing-masing kotak, menjadi sebuah gambar atau object</a:t>
            </a:r>
          </a:p>
        </p:txBody>
      </p:sp>
    </p:spTree>
    <p:extLst>
      <p:ext uri="{BB962C8B-B14F-4D97-AF65-F5344CB8AC3E}">
        <p14:creationId xmlns:p14="http://schemas.microsoft.com/office/powerpoint/2010/main" val="1553489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1981201" y="244475"/>
            <a:ext cx="8385175" cy="884238"/>
          </a:xfrm>
        </p:spPr>
        <p:txBody>
          <a:bodyPr/>
          <a:lstStyle/>
          <a:p>
            <a:r>
              <a:rPr lang="en-US"/>
              <a:t>Test Psikologi </a:t>
            </a:r>
          </a:p>
        </p:txBody>
      </p:sp>
      <p:sp>
        <p:nvSpPr>
          <p:cNvPr id="43011" name="Rectangle 3"/>
          <p:cNvSpPr>
            <a:spLocks noGrp="1" noRot="1" noChangeArrowheads="1"/>
          </p:cNvSpPr>
          <p:nvPr>
            <p:ph type="body" idx="1"/>
          </p:nvPr>
        </p:nvSpPr>
        <p:spPr>
          <a:xfrm>
            <a:off x="1981200" y="1196975"/>
            <a:ext cx="8229600" cy="4929188"/>
          </a:xfrm>
        </p:spPr>
        <p:txBody>
          <a:bodyPr/>
          <a:lstStyle/>
          <a:p>
            <a:pPr>
              <a:lnSpc>
                <a:spcPct val="80000"/>
              </a:lnSpc>
            </a:pPr>
            <a:r>
              <a:rPr lang="sv-SE"/>
              <a:t>Satu lagi tes final biasanya Anda diminta menggambar. Gambarlah orang yang sedang aktif bertindak, misalnya sedang lari, atau sedang berangkat kerja, sehingga terlihat aktif. Orang yang seperti itu termasuk dinamis dan kreatif. </a:t>
            </a:r>
          </a:p>
          <a:p>
            <a:pPr>
              <a:lnSpc>
                <a:spcPct val="80000"/>
              </a:lnSpc>
            </a:pPr>
            <a:r>
              <a:rPr lang="sv-SE"/>
              <a:t>Pada test menggambar orang. Gambarlah orang secara utuh, lengkap semua organ tubuh ( tangan, kaki, dsb ). </a:t>
            </a:r>
          </a:p>
          <a:p>
            <a:pPr>
              <a:lnSpc>
                <a:spcPct val="80000"/>
              </a:lnSpc>
            </a:pPr>
            <a:r>
              <a:rPr lang="sv-SE"/>
              <a:t>Pada test menggambar pohon. Gambarlah pohon yang mempunyai kayu, dan yang mempunyai buah. </a:t>
            </a:r>
            <a:r>
              <a:rPr lang="en-US"/>
              <a:t>Gambarlah daunnya dengan rindang.</a:t>
            </a:r>
          </a:p>
        </p:txBody>
      </p:sp>
    </p:spTree>
    <p:extLst>
      <p:ext uri="{BB962C8B-B14F-4D97-AF65-F5344CB8AC3E}">
        <p14:creationId xmlns:p14="http://schemas.microsoft.com/office/powerpoint/2010/main" val="3602172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3" y="3181830"/>
            <a:ext cx="2641600" cy="3676170"/>
          </a:xfrm>
          <a:prstGeom prst="rect">
            <a:avLst/>
          </a:prstGeom>
        </p:spPr>
      </p:pic>
      <p:sp>
        <p:nvSpPr>
          <p:cNvPr id="14" name="Rectangle 13"/>
          <p:cNvSpPr/>
          <p:nvPr/>
        </p:nvSpPr>
        <p:spPr>
          <a:xfrm>
            <a:off x="2414649" y="2902392"/>
            <a:ext cx="4682337" cy="1323439"/>
          </a:xfrm>
          <a:prstGeom prst="rect">
            <a:avLst/>
          </a:prstGeom>
          <a:effectLst>
            <a:glow rad="127000">
              <a:schemeClr val="bg1"/>
            </a:glow>
          </a:effectLst>
        </p:spPr>
        <p:txBody>
          <a:bodyPr wrap="square">
            <a:spAutoFit/>
          </a:bodyPr>
          <a:lstStyle/>
          <a:p>
            <a:r>
              <a:rPr lang="en-US" sz="8000" b="1" dirty="0" err="1" smtClean="0">
                <a:ln>
                  <a:solidFill>
                    <a:srgbClr val="FF0000"/>
                  </a:solidFill>
                </a:ln>
                <a:effectLst>
                  <a:glow rad="127000">
                    <a:schemeClr val="bg1"/>
                  </a:glow>
                </a:effectLst>
                <a:latin typeface="Indy Women" pitchFamily="2" charset="0"/>
              </a:rPr>
              <a:t>Terima</a:t>
            </a:r>
            <a:r>
              <a:rPr lang="en-US" sz="8000" b="1" dirty="0" smtClean="0">
                <a:ln>
                  <a:solidFill>
                    <a:srgbClr val="FF0000"/>
                  </a:solidFill>
                </a:ln>
                <a:effectLst>
                  <a:glow rad="127000">
                    <a:schemeClr val="bg1"/>
                  </a:glow>
                </a:effectLst>
                <a:latin typeface="Indy Women" pitchFamily="2" charset="0"/>
              </a:rPr>
              <a:t> </a:t>
            </a:r>
            <a:r>
              <a:rPr lang="en-US" sz="8000" b="1" dirty="0" err="1" smtClean="0">
                <a:ln>
                  <a:solidFill>
                    <a:srgbClr val="FF0000"/>
                  </a:solidFill>
                </a:ln>
                <a:effectLst>
                  <a:glow rad="127000">
                    <a:schemeClr val="bg1"/>
                  </a:glow>
                </a:effectLst>
                <a:latin typeface="Indy Women" pitchFamily="2" charset="0"/>
              </a:rPr>
              <a:t>Kasih</a:t>
            </a:r>
            <a:endParaRPr lang="en-US" sz="8000" dirty="0">
              <a:effectLst>
                <a:glow rad="127000">
                  <a:schemeClr val="bg1"/>
                </a:glow>
              </a:effectLst>
            </a:endParaRPr>
          </a:p>
        </p:txBody>
      </p:sp>
      <p:pic>
        <p:nvPicPr>
          <p:cNvPr id="1028" name="Picture 4" descr="Image result for perawat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77" y="4609392"/>
            <a:ext cx="2857500" cy="24860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engajar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541" y="5376513"/>
            <a:ext cx="1686661" cy="16866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enelit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6391" y="5690581"/>
            <a:ext cx="1997622" cy="16106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oce boss\Pictures\Ppt pict\Jawa-Timu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71943" y="177024"/>
            <a:ext cx="1079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ctrTitle"/>
          </p:nvPr>
        </p:nvSpPr>
        <p:spPr>
          <a:xfrm>
            <a:off x="869617" y="755158"/>
            <a:ext cx="7772400" cy="2043112"/>
          </a:xfrm>
        </p:spPr>
        <p:txBody>
          <a:bodyPr/>
          <a:lstStyle/>
          <a:p>
            <a:r>
              <a:rPr lang="en-US" sz="3600" dirty="0">
                <a:effectLst>
                  <a:outerShdw blurRad="38100" dist="38100" dir="2700000" algn="tl">
                    <a:srgbClr val="FFFFFF"/>
                  </a:outerShdw>
                </a:effectLst>
              </a:rPr>
              <a:t>Orang </a:t>
            </a:r>
            <a:r>
              <a:rPr lang="en-US" sz="3600" dirty="0" err="1">
                <a:effectLst>
                  <a:outerShdw blurRad="38100" dist="38100" dir="2700000" algn="tl">
                    <a:srgbClr val="FFFFFF"/>
                  </a:outerShdw>
                </a:effectLst>
              </a:rPr>
              <a:t>cerdas</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lebih</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mampu</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menyelesaikan</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banyak</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masalah</a:t>
            </a:r>
            <a:r>
              <a:rPr lang="en-US" sz="3600" dirty="0">
                <a:effectLst>
                  <a:outerShdw blurRad="38100" dist="38100" dir="2700000" algn="tl">
                    <a:srgbClr val="FFFFFF"/>
                  </a:outerShdw>
                </a:effectLst>
              </a:rPr>
              <a:t>.</a:t>
            </a:r>
          </a:p>
        </p:txBody>
      </p:sp>
    </p:spTree>
    <p:extLst>
      <p:ext uri="{BB962C8B-B14F-4D97-AF65-F5344CB8AC3E}">
        <p14:creationId xmlns:p14="http://schemas.microsoft.com/office/powerpoint/2010/main" val="193207765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rb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4.xml><?xml version="1.0" encoding="utf-8"?>
<a:theme xmlns:a="http://schemas.openxmlformats.org/drawingml/2006/main" name="1_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ppt/theme/themeOverride2.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720</TotalTime>
  <Words>2433</Words>
  <Application>Microsoft Office PowerPoint</Application>
  <PresentationFormat>Widescreen</PresentationFormat>
  <Paragraphs>356</Paragraphs>
  <Slides>45</Slides>
  <Notes>10</Notes>
  <HiddenSlides>0</HiddenSlides>
  <MMClips>0</MMClips>
  <ScaleCrop>false</ScaleCrop>
  <HeadingPairs>
    <vt:vector size="6" baseType="variant">
      <vt:variant>
        <vt:lpstr>Fonts Used</vt:lpstr>
      </vt:variant>
      <vt:variant>
        <vt:i4>25</vt:i4>
      </vt:variant>
      <vt:variant>
        <vt:lpstr>Theme</vt:lpstr>
      </vt:variant>
      <vt:variant>
        <vt:i4>5</vt:i4>
      </vt:variant>
      <vt:variant>
        <vt:lpstr>Slide Titles</vt:lpstr>
      </vt:variant>
      <vt:variant>
        <vt:i4>45</vt:i4>
      </vt:variant>
    </vt:vector>
  </HeadingPairs>
  <TitlesOfParts>
    <vt:vector size="75" baseType="lpstr">
      <vt:lpstr>Gungsuh</vt:lpstr>
      <vt:lpstr>Adobe Garamond Pro Bold</vt:lpstr>
      <vt:lpstr>Arial</vt:lpstr>
      <vt:lpstr>Arial Narrow</vt:lpstr>
      <vt:lpstr>Arno Pro Smbd</vt:lpstr>
      <vt:lpstr>Berlin Sans FB</vt:lpstr>
      <vt:lpstr>Book Antiqua</vt:lpstr>
      <vt:lpstr>Brush Script MT</vt:lpstr>
      <vt:lpstr>Calibri</vt:lpstr>
      <vt:lpstr>Calibri Light</vt:lpstr>
      <vt:lpstr>Courier New</vt:lpstr>
      <vt:lpstr>Georgia</vt:lpstr>
      <vt:lpstr>Impact</vt:lpstr>
      <vt:lpstr>Indy Women</vt:lpstr>
      <vt:lpstr>Microsoft Sans Serif</vt:lpstr>
      <vt:lpstr>Segoe Print</vt:lpstr>
      <vt:lpstr>Segoe Script</vt:lpstr>
      <vt:lpstr>Segoe UI Black</vt:lpstr>
      <vt:lpstr>Tahoma</vt:lpstr>
      <vt:lpstr>Times New Roman</vt:lpstr>
      <vt:lpstr>Trebuchet MS</vt:lpstr>
      <vt:lpstr>Verdana</vt:lpstr>
      <vt:lpstr>Wingdings</vt:lpstr>
      <vt:lpstr>Wingdings 2</vt:lpstr>
      <vt:lpstr>Wingdings 3</vt:lpstr>
      <vt:lpstr>Office Theme</vt:lpstr>
      <vt:lpstr>Urban</vt:lpstr>
      <vt:lpstr>Hardcover</vt:lpstr>
      <vt:lpstr>1_Hardcover</vt:lpstr>
      <vt:lpstr>Aspect</vt:lpstr>
      <vt:lpstr>PowerPoint Presentation</vt:lpstr>
      <vt:lpstr>PowerPoint Presentation</vt:lpstr>
      <vt:lpstr>PowerPoint Presentation</vt:lpstr>
      <vt:lpstr>PowerPoint Presentation</vt:lpstr>
      <vt:lpstr>28 JENIS JABATAN FUNGSIONAL KESEHATAN</vt:lpstr>
      <vt:lpstr>PowerPoint Presentation</vt:lpstr>
      <vt:lpstr>PowerPoint Presentation</vt:lpstr>
      <vt:lpstr>PowerPoint Presentation</vt:lpstr>
      <vt:lpstr>PowerPoint Presentation</vt:lpstr>
      <vt:lpstr>PowerPoint Presentation</vt:lpstr>
      <vt:lpstr> </vt:lpstr>
      <vt:lpstr>PowerPoint Presentation</vt:lpstr>
      <vt:lpstr>PERSIAPAN</vt:lpstr>
      <vt:lpstr>PowerPoint Presentation</vt:lpstr>
      <vt:lpstr>PELAKSANAAN</vt:lpstr>
      <vt:lpstr>PowerPoint Presentation</vt:lpstr>
      <vt:lpstr>PowerPoint Presentation</vt:lpstr>
      <vt:lpstr>PowerPoint Presentation</vt:lpstr>
      <vt:lpstr>PowerPoint Presentation</vt:lpstr>
      <vt:lpstr>PowerPoint Presentation</vt:lpstr>
      <vt:lpstr>PowerPoint Presentation</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Kunci Wawancara</vt:lpstr>
      <vt:lpstr>Test Psikologi </vt:lpstr>
      <vt:lpstr>Test Psikologi </vt:lpstr>
      <vt:lpstr>Test Psikologi </vt:lpstr>
      <vt:lpstr>Test Psikologi </vt:lpstr>
      <vt:lpstr>Test Psikologi </vt:lpstr>
      <vt:lpstr>Test Psikologi </vt:lpstr>
      <vt:lpstr>Test Psikologi </vt:lpstr>
      <vt:lpstr>Test Psikologi </vt:lpstr>
      <vt:lpstr>Orang cerdas lebih mampu menyelesaikan banyak masalah.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rajma</cp:lastModifiedBy>
  <cp:revision>34</cp:revision>
  <dcterms:created xsi:type="dcterms:W3CDTF">2018-05-03T00:40:59Z</dcterms:created>
  <dcterms:modified xsi:type="dcterms:W3CDTF">2018-11-14T12:24:28Z</dcterms:modified>
</cp:coreProperties>
</file>