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hartEx1.xml" ContentType="application/vnd.ms-office.chartex+xml"/>
  <Override PartName="/ppt/revisionInfo.xml" ContentType="application/vnd.ms-powerpoint.revisioninfo+xml"/>
  <Override PartName="/ppt/charts/colors10.xml" ContentType="application/vnd.ms-office.chartcolorstyle+xml"/>
  <Override PartName="/ppt/charts/style10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7" r:id="rId4"/>
    <p:sldId id="275" r:id="rId5"/>
    <p:sldId id="276" r:id="rId6"/>
    <p:sldId id="271" r:id="rId7"/>
    <p:sldId id="272" r:id="rId8"/>
    <p:sldId id="269" r:id="rId9"/>
    <p:sldId id="277" r:id="rId10"/>
    <p:sldId id="270" r:id="rId11"/>
    <p:sldId id="274" r:id="rId12"/>
    <p:sldId id="27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0.xml"/><Relationship Id="rId2" Type="http://schemas.microsoft.com/office/2011/relationships/chartStyle" Target="style10.xml"/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d-ID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akreditasi A</c:v>
                </c:pt>
                <c:pt idx="1">
                  <c:v>akreditasi B</c:v>
                </c:pt>
                <c:pt idx="2">
                  <c:v>akreditasi C</c:v>
                </c:pt>
                <c:pt idx="3">
                  <c:v>akreditasi C'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88</c:v>
                </c:pt>
                <c:pt idx="1">
                  <c:v>749</c:v>
                </c:pt>
                <c:pt idx="2">
                  <c:v>825</c:v>
                </c:pt>
                <c:pt idx="3">
                  <c:v>122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FD9-46D1-8F4F-F4994C69B74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17357896"/>
        <c:axId val="277933640"/>
      </c:barChart>
      <c:catAx>
        <c:axId val="3173578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d-ID"/>
          </a:p>
        </c:txPr>
        <c:crossAx val="277933640"/>
        <c:crosses val="autoZero"/>
        <c:auto val="1"/>
        <c:lblAlgn val="ctr"/>
        <c:lblOffset val="100"/>
        <c:noMultiLvlLbl val="0"/>
      </c:catAx>
      <c:valAx>
        <c:axId val="2779336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d-ID"/>
          </a:p>
        </c:txPr>
        <c:crossAx val="317357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d-ID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 dir="row">Sheet1!$A$2:$A$5</cx:f>
        <cx:lvl ptCount="4">
          <cx:pt idx="0">akreditasi A</cx:pt>
          <cx:pt idx="1">akreditasi B</cx:pt>
          <cx:pt idx="2">akreditasi C</cx:pt>
          <cx:pt idx="3">akreditasi C'</cx:pt>
        </cx:lvl>
      </cx:strDim>
      <cx:numDim type="size">
        <cx:f dir="row">Sheet1!$B$2:$B$5</cx:f>
        <cx:lvl ptCount="4" formatCode="General">
          <cx:pt idx="0">5</cx:pt>
          <cx:pt idx="1">39</cx:pt>
          <cx:pt idx="2">96</cx:pt>
          <cx:pt idx="3">192</cx:pt>
        </cx:lvl>
      </cx:numDim>
    </cx:data>
  </cx:chartData>
  <cx:chart>
    <cx:plotArea>
      <cx:plotAreaRegion>
        <cx:series layoutId="sunburst" uniqueId="{FD9692A3-CFC0-444B-A144-772EEAB1A10F}">
          <cx:tx>
            <cx:txData>
              <cx:f>Sheet1!$B$1</cx:f>
              <cx:v>Sales</cx:v>
            </cx:txData>
          </cx:tx>
          <cx:dataLabels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1600"/>
                </a:pPr>
                <a:endParaRPr lang="en-US" sz="1600" b="0" i="0" u="none" strike="noStrike" kern="1200" baseline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</a:endParaRPr>
              </a:p>
            </cx:txPr>
            <cx:visibility seriesName="0" categoryName="1" value="1"/>
            <cx:separator>, </cx:separator>
          </cx:dataLabels>
          <cx:dataId val="0"/>
        </cx:series>
      </cx:plotAreaRegion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06101A-8A70-4A33-882B-B6DC8D57BB37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09659D7-6339-48A7-BCE8-C79A909C3A85}">
      <dgm:prSet phldrT="[Text]"/>
      <dgm:spPr/>
      <dgm:t>
        <a:bodyPr/>
        <a:lstStyle/>
        <a:p>
          <a:r>
            <a:rPr lang="en-US" dirty="0" err="1"/>
            <a:t>Aktif</a:t>
          </a:r>
          <a:endParaRPr lang="en-US" dirty="0"/>
        </a:p>
      </dgm:t>
    </dgm:pt>
    <dgm:pt modelId="{27152481-EDC7-420B-8139-E2B8119897AC}" type="parTrans" cxnId="{AE9C6CBF-0B08-47CC-8F6B-C9A944DDA64A}">
      <dgm:prSet/>
      <dgm:spPr/>
      <dgm:t>
        <a:bodyPr/>
        <a:lstStyle/>
        <a:p>
          <a:endParaRPr lang="en-US"/>
        </a:p>
      </dgm:t>
    </dgm:pt>
    <dgm:pt modelId="{34BF89EE-F20D-4464-AB29-4494575E9F9E}" type="sibTrans" cxnId="{AE9C6CBF-0B08-47CC-8F6B-C9A944DDA64A}">
      <dgm:prSet/>
      <dgm:spPr/>
      <dgm:t>
        <a:bodyPr/>
        <a:lstStyle/>
        <a:p>
          <a:endParaRPr lang="en-US"/>
        </a:p>
      </dgm:t>
    </dgm:pt>
    <dgm:pt modelId="{05A71D7A-6E8F-4237-AF9C-DEEC0B450650}">
      <dgm:prSet phldrT="[Text]"/>
      <dgm:spPr/>
      <dgm:t>
        <a:bodyPr/>
        <a:lstStyle/>
        <a:p>
          <a:r>
            <a:rPr lang="en-US" dirty="0"/>
            <a:t>PTS yang </a:t>
          </a:r>
          <a:r>
            <a:rPr lang="en-US" dirty="0" err="1"/>
            <a:t>melaksanakan</a:t>
          </a:r>
          <a:r>
            <a:rPr lang="en-US" dirty="0"/>
            <a:t> proses Pendidikan </a:t>
          </a:r>
          <a:r>
            <a:rPr lang="en-US" dirty="0" err="1"/>
            <a:t>secara</a:t>
          </a:r>
          <a:r>
            <a:rPr lang="en-US" dirty="0"/>
            <a:t> regular, </a:t>
          </a:r>
          <a:r>
            <a:rPr lang="en-US" dirty="0" err="1"/>
            <a:t>sesuai</a:t>
          </a:r>
          <a:r>
            <a:rPr lang="en-US" dirty="0"/>
            <a:t> </a:t>
          </a:r>
          <a:r>
            <a:rPr lang="en-US" dirty="0" err="1"/>
            <a:t>ketentuan</a:t>
          </a:r>
          <a:r>
            <a:rPr lang="en-US" dirty="0"/>
            <a:t>,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sehat</a:t>
          </a:r>
          <a:endParaRPr lang="en-US" dirty="0"/>
        </a:p>
      </dgm:t>
    </dgm:pt>
    <dgm:pt modelId="{3B9D8DD1-A16F-4B98-A3FB-7ECEA7677D31}" type="parTrans" cxnId="{75F2E971-1027-498F-BDC8-898F2EB7918B}">
      <dgm:prSet/>
      <dgm:spPr/>
      <dgm:t>
        <a:bodyPr/>
        <a:lstStyle/>
        <a:p>
          <a:endParaRPr lang="en-US"/>
        </a:p>
      </dgm:t>
    </dgm:pt>
    <dgm:pt modelId="{C8FFB3D4-3B22-499F-A1B8-2C5963F9D9C7}" type="sibTrans" cxnId="{75F2E971-1027-498F-BDC8-898F2EB7918B}">
      <dgm:prSet/>
      <dgm:spPr/>
      <dgm:t>
        <a:bodyPr/>
        <a:lstStyle/>
        <a:p>
          <a:endParaRPr lang="en-US"/>
        </a:p>
      </dgm:t>
    </dgm:pt>
    <dgm:pt modelId="{3F0C27DF-35F4-4239-99C8-784616798BB7}">
      <dgm:prSet phldrT="[Text]"/>
      <dgm:spPr/>
      <dgm:t>
        <a:bodyPr/>
        <a:lstStyle/>
        <a:p>
          <a:r>
            <a:rPr lang="en-US" dirty="0"/>
            <a:t>Ada 327 PTS</a:t>
          </a:r>
        </a:p>
      </dgm:t>
    </dgm:pt>
    <dgm:pt modelId="{7CC8AD54-ED64-45CB-8CBD-FFBCEE6CDEE6}" type="parTrans" cxnId="{CDD3AF7A-F0FD-4381-8507-FFF6AC5B001C}">
      <dgm:prSet/>
      <dgm:spPr/>
      <dgm:t>
        <a:bodyPr/>
        <a:lstStyle/>
        <a:p>
          <a:endParaRPr lang="en-US"/>
        </a:p>
      </dgm:t>
    </dgm:pt>
    <dgm:pt modelId="{86EF3FB3-11F5-448B-880A-D89027647BD7}" type="sibTrans" cxnId="{CDD3AF7A-F0FD-4381-8507-FFF6AC5B001C}">
      <dgm:prSet/>
      <dgm:spPr/>
      <dgm:t>
        <a:bodyPr/>
        <a:lstStyle/>
        <a:p>
          <a:endParaRPr lang="en-US"/>
        </a:p>
      </dgm:t>
    </dgm:pt>
    <dgm:pt modelId="{E325EC5C-D3FD-4F33-BB79-5824550115E5}">
      <dgm:prSet phldrT="[Text]"/>
      <dgm:spPr/>
      <dgm:t>
        <a:bodyPr/>
        <a:lstStyle/>
        <a:p>
          <a:r>
            <a:rPr lang="en-US" dirty="0" err="1"/>
            <a:t>Pembinaan</a:t>
          </a:r>
          <a:endParaRPr lang="en-US" dirty="0"/>
        </a:p>
      </dgm:t>
    </dgm:pt>
    <dgm:pt modelId="{F0C0FEE2-768F-47A0-847A-BF2AA26B3DB9}" type="parTrans" cxnId="{05FE43FC-33B7-4A9F-ADC5-D443CDB01FB1}">
      <dgm:prSet/>
      <dgm:spPr/>
      <dgm:t>
        <a:bodyPr/>
        <a:lstStyle/>
        <a:p>
          <a:endParaRPr lang="en-US"/>
        </a:p>
      </dgm:t>
    </dgm:pt>
    <dgm:pt modelId="{AB710063-131C-47FB-A1E1-581C3995296E}" type="sibTrans" cxnId="{05FE43FC-33B7-4A9F-ADC5-D443CDB01FB1}">
      <dgm:prSet/>
      <dgm:spPr/>
      <dgm:t>
        <a:bodyPr/>
        <a:lstStyle/>
        <a:p>
          <a:endParaRPr lang="en-US"/>
        </a:p>
      </dgm:t>
    </dgm:pt>
    <dgm:pt modelId="{9EAD1FA0-0ED1-44A3-A423-2B4D731230BE}">
      <dgm:prSet phldrT="[Text]"/>
      <dgm:spPr/>
      <dgm:t>
        <a:bodyPr/>
        <a:lstStyle/>
        <a:p>
          <a:r>
            <a:rPr lang="en-US" dirty="0"/>
            <a:t>PTS </a:t>
          </a:r>
          <a:r>
            <a:rPr lang="en-US" dirty="0" err="1"/>
            <a:t>dalam</a:t>
          </a:r>
          <a:r>
            <a:rPr lang="en-US" dirty="0"/>
            <a:t> masa </a:t>
          </a:r>
          <a:r>
            <a:rPr lang="en-US" dirty="0" err="1"/>
            <a:t>pemberian</a:t>
          </a:r>
          <a:r>
            <a:rPr lang="en-US" dirty="0"/>
            <a:t> </a:t>
          </a:r>
          <a:r>
            <a:rPr lang="en-US" dirty="0" err="1"/>
            <a:t>sanksi</a:t>
          </a:r>
          <a:r>
            <a:rPr lang="en-US" dirty="0"/>
            <a:t> </a:t>
          </a:r>
          <a:r>
            <a:rPr lang="en-US" dirty="0" err="1"/>
            <a:t>akibat</a:t>
          </a:r>
          <a:r>
            <a:rPr lang="en-US" dirty="0"/>
            <a:t> </a:t>
          </a:r>
          <a:r>
            <a:rPr lang="en-US" dirty="0" err="1"/>
            <a:t>pelanggaran</a:t>
          </a:r>
          <a:r>
            <a:rPr lang="en-US" dirty="0"/>
            <a:t> yang </a:t>
          </a:r>
          <a:r>
            <a:rPr lang="en-US" dirty="0" err="1"/>
            <a:t>dilakukan</a:t>
          </a:r>
          <a:endParaRPr lang="en-US" dirty="0"/>
        </a:p>
      </dgm:t>
    </dgm:pt>
    <dgm:pt modelId="{A6ED89E0-A99E-4A22-9A4E-6E316718564E}" type="parTrans" cxnId="{9B98F99C-EF01-4828-BB4F-718A541B3B13}">
      <dgm:prSet/>
      <dgm:spPr/>
      <dgm:t>
        <a:bodyPr/>
        <a:lstStyle/>
        <a:p>
          <a:endParaRPr lang="en-US"/>
        </a:p>
      </dgm:t>
    </dgm:pt>
    <dgm:pt modelId="{A4370623-EDF7-4D43-88A3-D172516B6DD7}" type="sibTrans" cxnId="{9B98F99C-EF01-4828-BB4F-718A541B3B13}">
      <dgm:prSet/>
      <dgm:spPr/>
      <dgm:t>
        <a:bodyPr/>
        <a:lstStyle/>
        <a:p>
          <a:endParaRPr lang="en-US"/>
        </a:p>
      </dgm:t>
    </dgm:pt>
    <dgm:pt modelId="{3111BEC1-590C-4F92-81EE-839EC7CF1DF5}">
      <dgm:prSet phldrT="[Text]"/>
      <dgm:spPr/>
      <dgm:t>
        <a:bodyPr/>
        <a:lstStyle/>
        <a:p>
          <a:r>
            <a:rPr lang="en-US" dirty="0" err="1"/>
            <a:t>Tutup</a:t>
          </a:r>
          <a:endParaRPr lang="en-US" dirty="0"/>
        </a:p>
      </dgm:t>
    </dgm:pt>
    <dgm:pt modelId="{FF8F7A90-6A99-4750-87E5-4560B544A681}" type="parTrans" cxnId="{F9FBCF88-261E-4E83-A3C6-B81C4A57A050}">
      <dgm:prSet/>
      <dgm:spPr/>
      <dgm:t>
        <a:bodyPr/>
        <a:lstStyle/>
        <a:p>
          <a:endParaRPr lang="en-US"/>
        </a:p>
      </dgm:t>
    </dgm:pt>
    <dgm:pt modelId="{EB710890-C54D-49C3-9929-2970351743DD}" type="sibTrans" cxnId="{F9FBCF88-261E-4E83-A3C6-B81C4A57A050}">
      <dgm:prSet/>
      <dgm:spPr/>
      <dgm:t>
        <a:bodyPr/>
        <a:lstStyle/>
        <a:p>
          <a:endParaRPr lang="en-US"/>
        </a:p>
      </dgm:t>
    </dgm:pt>
    <dgm:pt modelId="{E4A43ECB-EACA-47C5-ABCA-CBF347AD77D3}">
      <dgm:prSet phldrT="[Text]"/>
      <dgm:spPr/>
      <dgm:t>
        <a:bodyPr/>
        <a:lstStyle/>
        <a:p>
          <a:r>
            <a:rPr lang="en-US" dirty="0"/>
            <a:t>PTS </a:t>
          </a:r>
          <a:r>
            <a:rPr lang="en-US" dirty="0" err="1"/>
            <a:t>sudah</a:t>
          </a:r>
          <a:r>
            <a:rPr lang="en-US" dirty="0"/>
            <a:t> </a:t>
          </a:r>
          <a:r>
            <a:rPr lang="en-US" dirty="0" err="1"/>
            <a:t>tidak</a:t>
          </a:r>
          <a:r>
            <a:rPr lang="en-US" dirty="0"/>
            <a:t> </a:t>
          </a:r>
          <a:r>
            <a:rPr lang="en-US" dirty="0" err="1"/>
            <a:t>beroperasi</a:t>
          </a:r>
          <a:r>
            <a:rPr lang="en-US" dirty="0"/>
            <a:t>/ </a:t>
          </a:r>
          <a:r>
            <a:rPr lang="en-US" dirty="0" err="1"/>
            <a:t>tidak</a:t>
          </a:r>
          <a:r>
            <a:rPr lang="en-US" dirty="0"/>
            <a:t> </a:t>
          </a:r>
          <a:r>
            <a:rPr lang="en-US" dirty="0" err="1"/>
            <a:t>memenuhi</a:t>
          </a:r>
          <a:r>
            <a:rPr lang="en-US" dirty="0"/>
            <a:t> </a:t>
          </a:r>
          <a:r>
            <a:rPr lang="en-US" dirty="0" err="1"/>
            <a:t>persyaratan</a:t>
          </a:r>
          <a:r>
            <a:rPr lang="en-US" dirty="0"/>
            <a:t> </a:t>
          </a:r>
          <a:r>
            <a:rPr lang="en-US" dirty="0" err="1"/>
            <a:t>pendirian</a:t>
          </a:r>
          <a:r>
            <a:rPr lang="en-US" dirty="0"/>
            <a:t> </a:t>
          </a:r>
          <a:r>
            <a:rPr lang="en-US" dirty="0" err="1"/>
            <a:t>sehingga</a:t>
          </a:r>
          <a:r>
            <a:rPr lang="en-US" dirty="0"/>
            <a:t> </a:t>
          </a:r>
          <a:r>
            <a:rPr lang="en-US" dirty="0" err="1"/>
            <a:t>ditutup</a:t>
          </a:r>
          <a:r>
            <a:rPr lang="en-US" dirty="0"/>
            <a:t>/ </a:t>
          </a:r>
          <a:r>
            <a:rPr lang="en-US" dirty="0" err="1"/>
            <a:t>sanksi</a:t>
          </a:r>
          <a:r>
            <a:rPr lang="en-US" dirty="0"/>
            <a:t> </a:t>
          </a:r>
          <a:r>
            <a:rPr lang="en-US" dirty="0" err="1"/>
            <a:t>berat</a:t>
          </a:r>
          <a:r>
            <a:rPr lang="en-US" dirty="0"/>
            <a:t>. </a:t>
          </a:r>
        </a:p>
      </dgm:t>
    </dgm:pt>
    <dgm:pt modelId="{CB33AE04-766D-48F9-B720-EAF9D43E59DF}" type="parTrans" cxnId="{FE3F6CCE-F096-4DA0-9A77-4AAA71D88AFC}">
      <dgm:prSet/>
      <dgm:spPr/>
      <dgm:t>
        <a:bodyPr/>
        <a:lstStyle/>
        <a:p>
          <a:endParaRPr lang="en-US"/>
        </a:p>
      </dgm:t>
    </dgm:pt>
    <dgm:pt modelId="{0E4BD235-2470-47EC-A8CD-297BFE394C9C}" type="sibTrans" cxnId="{FE3F6CCE-F096-4DA0-9A77-4AAA71D88AFC}">
      <dgm:prSet/>
      <dgm:spPr/>
      <dgm:t>
        <a:bodyPr/>
        <a:lstStyle/>
        <a:p>
          <a:endParaRPr lang="en-US"/>
        </a:p>
      </dgm:t>
    </dgm:pt>
    <dgm:pt modelId="{8D664C0D-6DF0-4C76-9A95-3A1608A0CDBE}">
      <dgm:prSet/>
      <dgm:spPr/>
      <dgm:t>
        <a:bodyPr/>
        <a:lstStyle/>
        <a:p>
          <a:r>
            <a:rPr lang="en-US" dirty="0" err="1"/>
            <a:t>Alih</a:t>
          </a:r>
          <a:r>
            <a:rPr lang="en-US" dirty="0"/>
            <a:t> </a:t>
          </a:r>
          <a:r>
            <a:rPr lang="en-US" dirty="0" err="1"/>
            <a:t>bentuk</a:t>
          </a:r>
          <a:endParaRPr lang="en-US" dirty="0"/>
        </a:p>
      </dgm:t>
    </dgm:pt>
    <dgm:pt modelId="{2841D072-0B23-44B7-A9D1-44B728C7010B}" type="parTrans" cxnId="{460F68B6-1DE7-4546-84F9-C2DB294225F0}">
      <dgm:prSet/>
      <dgm:spPr/>
      <dgm:t>
        <a:bodyPr/>
        <a:lstStyle/>
        <a:p>
          <a:endParaRPr lang="en-US"/>
        </a:p>
      </dgm:t>
    </dgm:pt>
    <dgm:pt modelId="{9B0FD8E5-8A00-4DA6-8732-1AC37F1D9055}" type="sibTrans" cxnId="{460F68B6-1DE7-4546-84F9-C2DB294225F0}">
      <dgm:prSet/>
      <dgm:spPr/>
      <dgm:t>
        <a:bodyPr/>
        <a:lstStyle/>
        <a:p>
          <a:endParaRPr lang="en-US"/>
        </a:p>
      </dgm:t>
    </dgm:pt>
    <dgm:pt modelId="{EBCAC634-FA29-42CF-BD3A-1DF2C3EF1297}">
      <dgm:prSet/>
      <dgm:spPr/>
      <dgm:t>
        <a:bodyPr/>
        <a:lstStyle/>
        <a:p>
          <a:r>
            <a:rPr lang="en-US" dirty="0" err="1"/>
            <a:t>Alih</a:t>
          </a:r>
          <a:r>
            <a:rPr lang="en-US" dirty="0"/>
            <a:t> </a:t>
          </a:r>
          <a:r>
            <a:rPr lang="en-US" dirty="0" err="1"/>
            <a:t>kelola</a:t>
          </a:r>
          <a:endParaRPr lang="en-US" dirty="0"/>
        </a:p>
      </dgm:t>
    </dgm:pt>
    <dgm:pt modelId="{111AC95D-EAAF-4EE6-8A04-6BBBACC84C47}" type="parTrans" cxnId="{AFB6FD1C-F0A1-4C57-8F95-E2D5E8477C4B}">
      <dgm:prSet/>
      <dgm:spPr/>
      <dgm:t>
        <a:bodyPr/>
        <a:lstStyle/>
        <a:p>
          <a:endParaRPr lang="en-US"/>
        </a:p>
      </dgm:t>
    </dgm:pt>
    <dgm:pt modelId="{4B566B60-1528-4DE6-9569-907CB5975F4A}" type="sibTrans" cxnId="{AFB6FD1C-F0A1-4C57-8F95-E2D5E8477C4B}">
      <dgm:prSet/>
      <dgm:spPr/>
      <dgm:t>
        <a:bodyPr/>
        <a:lstStyle/>
        <a:p>
          <a:endParaRPr lang="en-US"/>
        </a:p>
      </dgm:t>
    </dgm:pt>
    <dgm:pt modelId="{D7F19FCE-4C1D-4DC2-B358-5568DEFB21A5}">
      <dgm:prSet/>
      <dgm:spPr/>
      <dgm:t>
        <a:bodyPr/>
        <a:lstStyle/>
        <a:p>
          <a:r>
            <a:rPr lang="en-US" dirty="0"/>
            <a:t>PTS yang </a:t>
          </a:r>
          <a:r>
            <a:rPr lang="en-US" dirty="0" err="1"/>
            <a:t>mengubah</a:t>
          </a:r>
          <a:r>
            <a:rPr lang="en-US" dirty="0"/>
            <a:t> </a:t>
          </a:r>
          <a:r>
            <a:rPr lang="en-US" dirty="0" err="1"/>
            <a:t>bentuk</a:t>
          </a:r>
          <a:r>
            <a:rPr lang="en-US" dirty="0"/>
            <a:t> </a:t>
          </a:r>
          <a:r>
            <a:rPr lang="en-US" dirty="0" err="1"/>
            <a:t>institusinya</a:t>
          </a:r>
          <a:r>
            <a:rPr lang="en-US" dirty="0"/>
            <a:t> (</a:t>
          </a:r>
          <a:r>
            <a:rPr lang="en-US" dirty="0" err="1"/>
            <a:t>akademi</a:t>
          </a:r>
          <a:r>
            <a:rPr lang="en-US" dirty="0"/>
            <a:t>, </a:t>
          </a:r>
          <a:r>
            <a:rPr lang="en-US" dirty="0" err="1"/>
            <a:t>poltek</a:t>
          </a:r>
          <a:r>
            <a:rPr lang="en-US" dirty="0"/>
            <a:t>, </a:t>
          </a:r>
          <a:r>
            <a:rPr lang="en-US" dirty="0" err="1"/>
            <a:t>sekolah</a:t>
          </a:r>
          <a:r>
            <a:rPr lang="en-US" dirty="0"/>
            <a:t> </a:t>
          </a:r>
          <a:r>
            <a:rPr lang="en-US" dirty="0" err="1"/>
            <a:t>tinggi</a:t>
          </a:r>
          <a:r>
            <a:rPr lang="en-US" dirty="0"/>
            <a:t>, </a:t>
          </a:r>
          <a:r>
            <a:rPr lang="en-US" dirty="0" err="1"/>
            <a:t>institut</a:t>
          </a:r>
          <a:r>
            <a:rPr lang="en-US" dirty="0"/>
            <a:t>,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universitas</a:t>
          </a:r>
          <a:r>
            <a:rPr lang="en-US" dirty="0"/>
            <a:t>)</a:t>
          </a:r>
        </a:p>
      </dgm:t>
    </dgm:pt>
    <dgm:pt modelId="{530AEDAE-79AB-4686-82A4-CF2A1F34AF34}" type="parTrans" cxnId="{902C2CBB-6840-49DC-B92D-865E49766CF2}">
      <dgm:prSet/>
      <dgm:spPr/>
      <dgm:t>
        <a:bodyPr/>
        <a:lstStyle/>
        <a:p>
          <a:endParaRPr lang="en-US"/>
        </a:p>
      </dgm:t>
    </dgm:pt>
    <dgm:pt modelId="{271C5C44-FB62-4EA9-AB49-48623780B610}" type="sibTrans" cxnId="{902C2CBB-6840-49DC-B92D-865E49766CF2}">
      <dgm:prSet/>
      <dgm:spPr/>
      <dgm:t>
        <a:bodyPr/>
        <a:lstStyle/>
        <a:p>
          <a:endParaRPr lang="en-US"/>
        </a:p>
      </dgm:t>
    </dgm:pt>
    <dgm:pt modelId="{A0EC5FF6-08D8-46E2-B9A8-3FDB8034C972}">
      <dgm:prSet/>
      <dgm:spPr/>
      <dgm:t>
        <a:bodyPr/>
        <a:lstStyle/>
        <a:p>
          <a:endParaRPr lang="en-US" dirty="0"/>
        </a:p>
      </dgm:t>
    </dgm:pt>
    <dgm:pt modelId="{E45BBA7C-3220-405E-A8AD-81E664FBC13C}" type="parTrans" cxnId="{7671547A-DFE1-45A5-AACE-67935C3AE349}">
      <dgm:prSet/>
      <dgm:spPr/>
      <dgm:t>
        <a:bodyPr/>
        <a:lstStyle/>
        <a:p>
          <a:endParaRPr lang="en-US"/>
        </a:p>
      </dgm:t>
    </dgm:pt>
    <dgm:pt modelId="{6A33F7EF-9634-4967-A9E5-52A287E93430}" type="sibTrans" cxnId="{7671547A-DFE1-45A5-AACE-67935C3AE349}">
      <dgm:prSet/>
      <dgm:spPr/>
      <dgm:t>
        <a:bodyPr/>
        <a:lstStyle/>
        <a:p>
          <a:endParaRPr lang="en-US"/>
        </a:p>
      </dgm:t>
    </dgm:pt>
    <dgm:pt modelId="{B3490E57-272E-4592-A124-9CF4765BE601}">
      <dgm:prSet/>
      <dgm:spPr/>
      <dgm:t>
        <a:bodyPr/>
        <a:lstStyle/>
        <a:p>
          <a:r>
            <a:rPr lang="en-US" dirty="0"/>
            <a:t>PTS yang </a:t>
          </a:r>
          <a:r>
            <a:rPr lang="en-US" dirty="0" err="1"/>
            <a:t>dialih</a:t>
          </a:r>
          <a:r>
            <a:rPr lang="en-US" dirty="0"/>
            <a:t> </a:t>
          </a:r>
          <a:r>
            <a:rPr lang="en-US" dirty="0" err="1"/>
            <a:t>kelolakan</a:t>
          </a:r>
          <a:r>
            <a:rPr lang="en-US" dirty="0"/>
            <a:t> </a:t>
          </a:r>
          <a:r>
            <a:rPr lang="en-US" dirty="0" err="1"/>
            <a:t>dari</a:t>
          </a:r>
          <a:r>
            <a:rPr lang="en-US" dirty="0"/>
            <a:t> BP lama </a:t>
          </a:r>
          <a:r>
            <a:rPr lang="en-US" dirty="0" err="1"/>
            <a:t>ke</a:t>
          </a:r>
          <a:r>
            <a:rPr lang="en-US" dirty="0"/>
            <a:t> BP yang </a:t>
          </a:r>
          <a:r>
            <a:rPr lang="en-US" dirty="0" err="1"/>
            <a:t>baru</a:t>
          </a:r>
          <a:endParaRPr lang="en-US" dirty="0"/>
        </a:p>
      </dgm:t>
    </dgm:pt>
    <dgm:pt modelId="{FAFD6879-30AB-42FD-AB98-C0EB045C4C8F}" type="parTrans" cxnId="{BC4E17BB-8EA1-445E-A6D3-BD856B9F77C3}">
      <dgm:prSet/>
      <dgm:spPr/>
      <dgm:t>
        <a:bodyPr/>
        <a:lstStyle/>
        <a:p>
          <a:endParaRPr lang="en-US"/>
        </a:p>
      </dgm:t>
    </dgm:pt>
    <dgm:pt modelId="{152DE2B6-3AE3-420B-B45B-A9F8F2972502}" type="sibTrans" cxnId="{BC4E17BB-8EA1-445E-A6D3-BD856B9F77C3}">
      <dgm:prSet/>
      <dgm:spPr/>
      <dgm:t>
        <a:bodyPr/>
        <a:lstStyle/>
        <a:p>
          <a:endParaRPr lang="en-US"/>
        </a:p>
      </dgm:t>
    </dgm:pt>
    <dgm:pt modelId="{2AD819A7-34EA-40EF-85CE-D06892BDD570}">
      <dgm:prSet/>
      <dgm:spPr/>
      <dgm:t>
        <a:bodyPr/>
        <a:lstStyle/>
        <a:p>
          <a:endParaRPr lang="en-US" dirty="0"/>
        </a:p>
      </dgm:t>
    </dgm:pt>
    <dgm:pt modelId="{BB62B57B-CD4E-42E1-A7D0-51CE82003D82}" type="parTrans" cxnId="{3B7393C4-7218-4594-9ED4-F5403B401A33}">
      <dgm:prSet/>
      <dgm:spPr/>
      <dgm:t>
        <a:bodyPr/>
        <a:lstStyle/>
        <a:p>
          <a:endParaRPr lang="en-US"/>
        </a:p>
      </dgm:t>
    </dgm:pt>
    <dgm:pt modelId="{695274EA-E0EE-4214-8D51-8B15F1C68D9D}" type="sibTrans" cxnId="{3B7393C4-7218-4594-9ED4-F5403B401A33}">
      <dgm:prSet/>
      <dgm:spPr/>
      <dgm:t>
        <a:bodyPr/>
        <a:lstStyle/>
        <a:p>
          <a:endParaRPr lang="en-US"/>
        </a:p>
      </dgm:t>
    </dgm:pt>
    <dgm:pt modelId="{75589C80-BA5D-4488-955D-4B21C6ACC32F}">
      <dgm:prSet phldrT="[Text]"/>
      <dgm:spPr/>
      <dgm:t>
        <a:bodyPr/>
        <a:lstStyle/>
        <a:p>
          <a:r>
            <a:rPr lang="en-US" dirty="0"/>
            <a:t>Ada 2 PTS, </a:t>
          </a:r>
          <a:r>
            <a:rPr lang="en-US" dirty="0" err="1"/>
            <a:t>Universitas</a:t>
          </a:r>
          <a:r>
            <a:rPr lang="en-US" dirty="0"/>
            <a:t> </a:t>
          </a:r>
          <a:r>
            <a:rPr lang="en-US" dirty="0" err="1"/>
            <a:t>Yos</a:t>
          </a:r>
          <a:r>
            <a:rPr lang="en-US" dirty="0"/>
            <a:t> </a:t>
          </a:r>
          <a:r>
            <a:rPr lang="en-US" dirty="0" err="1"/>
            <a:t>Sudarso</a:t>
          </a:r>
          <a:r>
            <a:rPr lang="en-US" dirty="0"/>
            <a:t> Surabaya </a:t>
          </a:r>
          <a:r>
            <a:rPr lang="en-US" dirty="0" err="1"/>
            <a:t>dan</a:t>
          </a:r>
          <a:r>
            <a:rPr lang="en-US" dirty="0"/>
            <a:t> STIH </a:t>
          </a:r>
          <a:r>
            <a:rPr lang="en-US" dirty="0" err="1"/>
            <a:t>Sunan</a:t>
          </a:r>
          <a:r>
            <a:rPr lang="en-US" dirty="0"/>
            <a:t> </a:t>
          </a:r>
          <a:r>
            <a:rPr lang="en-US" dirty="0" err="1"/>
            <a:t>Giri</a:t>
          </a:r>
          <a:r>
            <a:rPr lang="en-US" dirty="0"/>
            <a:t> Malang</a:t>
          </a:r>
        </a:p>
      </dgm:t>
    </dgm:pt>
    <dgm:pt modelId="{7560F00C-E171-4E3E-98D3-FDFE58971639}" type="parTrans" cxnId="{334D5CF2-53DD-4E88-95A6-A7B9AE407181}">
      <dgm:prSet/>
      <dgm:spPr/>
      <dgm:t>
        <a:bodyPr/>
        <a:lstStyle/>
        <a:p>
          <a:endParaRPr lang="en-US"/>
        </a:p>
      </dgm:t>
    </dgm:pt>
    <dgm:pt modelId="{BB1A579F-A52E-4E96-87C5-8932C4F7B06D}" type="sibTrans" cxnId="{334D5CF2-53DD-4E88-95A6-A7B9AE407181}">
      <dgm:prSet/>
      <dgm:spPr/>
      <dgm:t>
        <a:bodyPr/>
        <a:lstStyle/>
        <a:p>
          <a:endParaRPr lang="en-US"/>
        </a:p>
      </dgm:t>
    </dgm:pt>
    <dgm:pt modelId="{94E51277-B15A-49F7-9C85-AC0A210B99F3}">
      <dgm:prSet phldrT="[Text]"/>
      <dgm:spPr/>
      <dgm:t>
        <a:bodyPr/>
        <a:lstStyle/>
        <a:p>
          <a:r>
            <a:rPr lang="en-US" dirty="0"/>
            <a:t>Ada 17 PTS</a:t>
          </a:r>
        </a:p>
      </dgm:t>
    </dgm:pt>
    <dgm:pt modelId="{B641CF92-D491-41B3-9D12-08D4D621099F}" type="parTrans" cxnId="{4E63ADFA-1037-4BE3-9ECC-734B7B5A64A4}">
      <dgm:prSet/>
      <dgm:spPr/>
      <dgm:t>
        <a:bodyPr/>
        <a:lstStyle/>
        <a:p>
          <a:endParaRPr lang="en-US"/>
        </a:p>
      </dgm:t>
    </dgm:pt>
    <dgm:pt modelId="{EE9E8152-F8C1-4674-9BED-4BDDCCD6CF94}" type="sibTrans" cxnId="{4E63ADFA-1037-4BE3-9ECC-734B7B5A64A4}">
      <dgm:prSet/>
      <dgm:spPr/>
      <dgm:t>
        <a:bodyPr/>
        <a:lstStyle/>
        <a:p>
          <a:endParaRPr lang="en-US"/>
        </a:p>
      </dgm:t>
    </dgm:pt>
    <dgm:pt modelId="{0F5ECA2B-05C7-47EE-844D-02CA3FCFD495}">
      <dgm:prSet/>
      <dgm:spPr/>
      <dgm:t>
        <a:bodyPr/>
        <a:lstStyle/>
        <a:p>
          <a:r>
            <a:rPr lang="en-US" dirty="0"/>
            <a:t>Ada 1 PTS, STIE </a:t>
          </a:r>
          <a:r>
            <a:rPr lang="en-US" dirty="0" err="1"/>
            <a:t>Cakrawala</a:t>
          </a:r>
          <a:r>
            <a:rPr lang="en-US" dirty="0"/>
            <a:t> Malang</a:t>
          </a:r>
        </a:p>
      </dgm:t>
    </dgm:pt>
    <dgm:pt modelId="{1101EE22-D79C-4219-A19B-4E057316DB79}" type="parTrans" cxnId="{60DD021F-B33E-4F72-A8A8-6737FCB3C1FD}">
      <dgm:prSet/>
      <dgm:spPr/>
      <dgm:t>
        <a:bodyPr/>
        <a:lstStyle/>
        <a:p>
          <a:endParaRPr lang="en-US"/>
        </a:p>
      </dgm:t>
    </dgm:pt>
    <dgm:pt modelId="{6E5BD709-D58F-4EBE-991D-18CEA86BD61C}" type="sibTrans" cxnId="{60DD021F-B33E-4F72-A8A8-6737FCB3C1FD}">
      <dgm:prSet/>
      <dgm:spPr/>
      <dgm:t>
        <a:bodyPr/>
        <a:lstStyle/>
        <a:p>
          <a:endParaRPr lang="en-US"/>
        </a:p>
      </dgm:t>
    </dgm:pt>
    <dgm:pt modelId="{736ECCD5-A145-4C52-AE5D-43E1C4D1A51A}">
      <dgm:prSet/>
      <dgm:spPr/>
      <dgm:t>
        <a:bodyPr/>
        <a:lstStyle/>
        <a:p>
          <a:r>
            <a:rPr lang="en-US" dirty="0"/>
            <a:t>Ada 27 PTS</a:t>
          </a:r>
        </a:p>
      </dgm:t>
    </dgm:pt>
    <dgm:pt modelId="{BC0446AA-CAA4-4E17-8858-783FB40B3A08}" type="parTrans" cxnId="{855D82E8-530D-408E-9F1B-5DE61CB92DEA}">
      <dgm:prSet/>
      <dgm:spPr/>
      <dgm:t>
        <a:bodyPr/>
        <a:lstStyle/>
        <a:p>
          <a:endParaRPr lang="en-US"/>
        </a:p>
      </dgm:t>
    </dgm:pt>
    <dgm:pt modelId="{9F4DE095-38A4-49B9-B59F-1093E66AF910}" type="sibTrans" cxnId="{855D82E8-530D-408E-9F1B-5DE61CB92DEA}">
      <dgm:prSet/>
      <dgm:spPr/>
      <dgm:t>
        <a:bodyPr/>
        <a:lstStyle/>
        <a:p>
          <a:endParaRPr lang="en-US"/>
        </a:p>
      </dgm:t>
    </dgm:pt>
    <dgm:pt modelId="{488F75F0-884E-4CFB-BB33-D0226C6B8554}" type="pres">
      <dgm:prSet presAssocID="{2E06101A-8A70-4A33-882B-B6DC8D57BB3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D646E8EE-82BC-41E9-9025-5B8BE7AF8026}" type="pres">
      <dgm:prSet presAssocID="{D09659D7-6339-48A7-BCE8-C79A909C3A85}" presName="composite" presStyleCnt="0"/>
      <dgm:spPr/>
    </dgm:pt>
    <dgm:pt modelId="{AC837596-5D2E-4357-A02A-51BA88E3EC33}" type="pres">
      <dgm:prSet presAssocID="{D09659D7-6339-48A7-BCE8-C79A909C3A85}" presName="parTx" presStyleLbl="align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F434A6C-844D-4868-99DF-0F19AC870081}" type="pres">
      <dgm:prSet presAssocID="{D09659D7-6339-48A7-BCE8-C79A909C3A85}" presName="desTx" presStyleLbl="align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2827980-3757-4D08-B537-39CC75B82C0F}" type="pres">
      <dgm:prSet presAssocID="{34BF89EE-F20D-4464-AB29-4494575E9F9E}" presName="space" presStyleCnt="0"/>
      <dgm:spPr/>
    </dgm:pt>
    <dgm:pt modelId="{7499E66E-8B81-423B-90C5-1466574061BB}" type="pres">
      <dgm:prSet presAssocID="{E325EC5C-D3FD-4F33-BB79-5824550115E5}" presName="composite" presStyleCnt="0"/>
      <dgm:spPr/>
    </dgm:pt>
    <dgm:pt modelId="{963BA926-D424-4B7B-92EA-86D27A4C9033}" type="pres">
      <dgm:prSet presAssocID="{E325EC5C-D3FD-4F33-BB79-5824550115E5}" presName="parTx" presStyleLbl="align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D60BF5B-2805-4E5F-99C8-C2720280E966}" type="pres">
      <dgm:prSet presAssocID="{E325EC5C-D3FD-4F33-BB79-5824550115E5}" presName="desTx" presStyleLbl="align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C71154AF-997F-4560-8A31-57C1E67E0892}" type="pres">
      <dgm:prSet presAssocID="{AB710063-131C-47FB-A1E1-581C3995296E}" presName="space" presStyleCnt="0"/>
      <dgm:spPr/>
    </dgm:pt>
    <dgm:pt modelId="{631CF070-2ED9-4C27-A882-7C1D228D3021}" type="pres">
      <dgm:prSet presAssocID="{3111BEC1-590C-4F92-81EE-839EC7CF1DF5}" presName="composite" presStyleCnt="0"/>
      <dgm:spPr/>
    </dgm:pt>
    <dgm:pt modelId="{29BC8FC3-5925-46D4-A6D6-8D5DB343A73C}" type="pres">
      <dgm:prSet presAssocID="{3111BEC1-590C-4F92-81EE-839EC7CF1DF5}" presName="parTx" presStyleLbl="align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EDBB3C7F-3321-4C8A-A8EC-55C82389937F}" type="pres">
      <dgm:prSet presAssocID="{3111BEC1-590C-4F92-81EE-839EC7CF1DF5}" presName="desTx" presStyleLbl="align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1AAA80F3-BFD9-4305-A9E9-C5ED7E136311}" type="pres">
      <dgm:prSet presAssocID="{EB710890-C54D-49C3-9929-2970351743DD}" presName="space" presStyleCnt="0"/>
      <dgm:spPr/>
    </dgm:pt>
    <dgm:pt modelId="{AF8E0354-6352-4705-BDF0-3B5758F44A53}" type="pres">
      <dgm:prSet presAssocID="{8D664C0D-6DF0-4C76-9A95-3A1608A0CDBE}" presName="composite" presStyleCnt="0"/>
      <dgm:spPr/>
    </dgm:pt>
    <dgm:pt modelId="{276D9D4B-9A9B-4B9E-8908-86AA820606D0}" type="pres">
      <dgm:prSet presAssocID="{8D664C0D-6DF0-4C76-9A95-3A1608A0CDBE}" presName="parTx" presStyleLbl="align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0F2F7744-8F47-47FB-96C9-F30125F307EA}" type="pres">
      <dgm:prSet presAssocID="{8D664C0D-6DF0-4C76-9A95-3A1608A0CDBE}" presName="desTx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AA9EC06D-4178-4F4C-B306-C0E5227979BF}" type="pres">
      <dgm:prSet presAssocID="{9B0FD8E5-8A00-4DA6-8732-1AC37F1D9055}" presName="space" presStyleCnt="0"/>
      <dgm:spPr/>
    </dgm:pt>
    <dgm:pt modelId="{5325AD4A-C2DD-4440-ACAB-2B426EC27577}" type="pres">
      <dgm:prSet presAssocID="{EBCAC634-FA29-42CF-BD3A-1DF2C3EF1297}" presName="composite" presStyleCnt="0"/>
      <dgm:spPr/>
    </dgm:pt>
    <dgm:pt modelId="{91C5897E-CAA9-4DE5-A829-D031AA90019B}" type="pres">
      <dgm:prSet presAssocID="{EBCAC634-FA29-42CF-BD3A-1DF2C3EF1297}" presName="parTx" presStyleLbl="align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7E2FD9F2-F3A3-4C6B-9953-F958F5FA2501}" type="pres">
      <dgm:prSet presAssocID="{EBCAC634-FA29-42CF-BD3A-1DF2C3EF1297}" presName="desTx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334D5CF2-53DD-4E88-95A6-A7B9AE407181}" srcId="{E325EC5C-D3FD-4F33-BB79-5824550115E5}" destId="{75589C80-BA5D-4488-955D-4B21C6ACC32F}" srcOrd="1" destOrd="0" parTransId="{7560F00C-E171-4E3E-98D3-FDFE58971639}" sibTransId="{BB1A579F-A52E-4E96-87C5-8932C4F7B06D}"/>
    <dgm:cxn modelId="{9B98F99C-EF01-4828-BB4F-718A541B3B13}" srcId="{E325EC5C-D3FD-4F33-BB79-5824550115E5}" destId="{9EAD1FA0-0ED1-44A3-A423-2B4D731230BE}" srcOrd="0" destOrd="0" parTransId="{A6ED89E0-A99E-4A22-9A4E-6E316718564E}" sibTransId="{A4370623-EDF7-4D43-88A3-D172516B6DD7}"/>
    <dgm:cxn modelId="{FA1ACE8C-A793-4AC7-9512-233FF649F3A5}" type="presOf" srcId="{736ECCD5-A145-4C52-AE5D-43E1C4D1A51A}" destId="{0F2F7744-8F47-47FB-96C9-F30125F307EA}" srcOrd="0" destOrd="1" presId="urn:microsoft.com/office/officeart/2005/8/layout/hList1"/>
    <dgm:cxn modelId="{CDD3AF7A-F0FD-4381-8507-FFF6AC5B001C}" srcId="{D09659D7-6339-48A7-BCE8-C79A909C3A85}" destId="{3F0C27DF-35F4-4239-99C8-784616798BB7}" srcOrd="1" destOrd="0" parTransId="{7CC8AD54-ED64-45CB-8CBD-FFBCEE6CDEE6}" sibTransId="{86EF3FB3-11F5-448B-880A-D89027647BD7}"/>
    <dgm:cxn modelId="{4E63ADFA-1037-4BE3-9ECC-734B7B5A64A4}" srcId="{3111BEC1-590C-4F92-81EE-839EC7CF1DF5}" destId="{94E51277-B15A-49F7-9C85-AC0A210B99F3}" srcOrd="1" destOrd="0" parTransId="{B641CF92-D491-41B3-9D12-08D4D621099F}" sibTransId="{EE9E8152-F8C1-4674-9BED-4BDDCCD6CF94}"/>
    <dgm:cxn modelId="{07E2DDDD-C504-44B0-AA93-E3AA0DB96E0F}" type="presOf" srcId="{2AD819A7-34EA-40EF-85CE-D06892BDD570}" destId="{7E2FD9F2-F3A3-4C6B-9953-F958F5FA2501}" srcOrd="0" destOrd="2" presId="urn:microsoft.com/office/officeart/2005/8/layout/hList1"/>
    <dgm:cxn modelId="{AFB6FD1C-F0A1-4C57-8F95-E2D5E8477C4B}" srcId="{2E06101A-8A70-4A33-882B-B6DC8D57BB37}" destId="{EBCAC634-FA29-42CF-BD3A-1DF2C3EF1297}" srcOrd="4" destOrd="0" parTransId="{111AC95D-EAAF-4EE6-8A04-6BBBACC84C47}" sibTransId="{4B566B60-1528-4DE6-9569-907CB5975F4A}"/>
    <dgm:cxn modelId="{F9FBCF88-261E-4E83-A3C6-B81C4A57A050}" srcId="{2E06101A-8A70-4A33-882B-B6DC8D57BB37}" destId="{3111BEC1-590C-4F92-81EE-839EC7CF1DF5}" srcOrd="2" destOrd="0" parTransId="{FF8F7A90-6A99-4750-87E5-4560B544A681}" sibTransId="{EB710890-C54D-49C3-9929-2970351743DD}"/>
    <dgm:cxn modelId="{F2DE0481-DCEA-46B5-97D9-FF65627EF602}" type="presOf" srcId="{E4A43ECB-EACA-47C5-ABCA-CBF347AD77D3}" destId="{EDBB3C7F-3321-4C8A-A8EC-55C82389937F}" srcOrd="0" destOrd="0" presId="urn:microsoft.com/office/officeart/2005/8/layout/hList1"/>
    <dgm:cxn modelId="{037A4D06-B526-4C05-AB77-75AA647B65F0}" type="presOf" srcId="{2E06101A-8A70-4A33-882B-B6DC8D57BB37}" destId="{488F75F0-884E-4CFB-BB33-D0226C6B8554}" srcOrd="0" destOrd="0" presId="urn:microsoft.com/office/officeart/2005/8/layout/hList1"/>
    <dgm:cxn modelId="{D65B8E78-E233-45B1-938E-AE320557229D}" type="presOf" srcId="{05A71D7A-6E8F-4237-AF9C-DEEC0B450650}" destId="{5F434A6C-844D-4868-99DF-0F19AC870081}" srcOrd="0" destOrd="0" presId="urn:microsoft.com/office/officeart/2005/8/layout/hList1"/>
    <dgm:cxn modelId="{460F68B6-1DE7-4546-84F9-C2DB294225F0}" srcId="{2E06101A-8A70-4A33-882B-B6DC8D57BB37}" destId="{8D664C0D-6DF0-4C76-9A95-3A1608A0CDBE}" srcOrd="3" destOrd="0" parTransId="{2841D072-0B23-44B7-A9D1-44B728C7010B}" sibTransId="{9B0FD8E5-8A00-4DA6-8732-1AC37F1D9055}"/>
    <dgm:cxn modelId="{DC848AB3-26A3-4DDD-95F2-A42E9532F1C4}" type="presOf" srcId="{D7F19FCE-4C1D-4DC2-B358-5568DEFB21A5}" destId="{0F2F7744-8F47-47FB-96C9-F30125F307EA}" srcOrd="0" destOrd="0" presId="urn:microsoft.com/office/officeart/2005/8/layout/hList1"/>
    <dgm:cxn modelId="{60DD021F-B33E-4F72-A8A8-6737FCB3C1FD}" srcId="{EBCAC634-FA29-42CF-BD3A-1DF2C3EF1297}" destId="{0F5ECA2B-05C7-47EE-844D-02CA3FCFD495}" srcOrd="1" destOrd="0" parTransId="{1101EE22-D79C-4219-A19B-4E057316DB79}" sibTransId="{6E5BD709-D58F-4EBE-991D-18CEA86BD61C}"/>
    <dgm:cxn modelId="{5E126FBD-8221-4434-8BEA-063E8F876C1D}" type="presOf" srcId="{B3490E57-272E-4592-A124-9CF4765BE601}" destId="{7E2FD9F2-F3A3-4C6B-9953-F958F5FA2501}" srcOrd="0" destOrd="0" presId="urn:microsoft.com/office/officeart/2005/8/layout/hList1"/>
    <dgm:cxn modelId="{BC4E17BB-8EA1-445E-A6D3-BD856B9F77C3}" srcId="{EBCAC634-FA29-42CF-BD3A-1DF2C3EF1297}" destId="{B3490E57-272E-4592-A124-9CF4765BE601}" srcOrd="0" destOrd="0" parTransId="{FAFD6879-30AB-42FD-AB98-C0EB045C4C8F}" sibTransId="{152DE2B6-3AE3-420B-B45B-A9F8F2972502}"/>
    <dgm:cxn modelId="{20956D46-EFB7-48D0-992D-BD2B43378369}" type="presOf" srcId="{E325EC5C-D3FD-4F33-BB79-5824550115E5}" destId="{963BA926-D424-4B7B-92EA-86D27A4C9033}" srcOrd="0" destOrd="0" presId="urn:microsoft.com/office/officeart/2005/8/layout/hList1"/>
    <dgm:cxn modelId="{FE3F6CCE-F096-4DA0-9A77-4AAA71D88AFC}" srcId="{3111BEC1-590C-4F92-81EE-839EC7CF1DF5}" destId="{E4A43ECB-EACA-47C5-ABCA-CBF347AD77D3}" srcOrd="0" destOrd="0" parTransId="{CB33AE04-766D-48F9-B720-EAF9D43E59DF}" sibTransId="{0E4BD235-2470-47EC-A8CD-297BFE394C9C}"/>
    <dgm:cxn modelId="{13C29F67-A87D-44BD-AE06-1E6AAA55318B}" type="presOf" srcId="{75589C80-BA5D-4488-955D-4B21C6ACC32F}" destId="{5D60BF5B-2805-4E5F-99C8-C2720280E966}" srcOrd="0" destOrd="1" presId="urn:microsoft.com/office/officeart/2005/8/layout/hList1"/>
    <dgm:cxn modelId="{75F2E971-1027-498F-BDC8-898F2EB7918B}" srcId="{D09659D7-6339-48A7-BCE8-C79A909C3A85}" destId="{05A71D7A-6E8F-4237-AF9C-DEEC0B450650}" srcOrd="0" destOrd="0" parTransId="{3B9D8DD1-A16F-4B98-A3FB-7ECEA7677D31}" sibTransId="{C8FFB3D4-3B22-499F-A1B8-2C5963F9D9C7}"/>
    <dgm:cxn modelId="{2A1C6113-19B4-4FF5-9B5E-8E8FAB467548}" type="presOf" srcId="{EBCAC634-FA29-42CF-BD3A-1DF2C3EF1297}" destId="{91C5897E-CAA9-4DE5-A829-D031AA90019B}" srcOrd="0" destOrd="0" presId="urn:microsoft.com/office/officeart/2005/8/layout/hList1"/>
    <dgm:cxn modelId="{8FC5E3D0-4835-4C2F-AB63-7FF3965A7260}" type="presOf" srcId="{3F0C27DF-35F4-4239-99C8-784616798BB7}" destId="{5F434A6C-844D-4868-99DF-0F19AC870081}" srcOrd="0" destOrd="1" presId="urn:microsoft.com/office/officeart/2005/8/layout/hList1"/>
    <dgm:cxn modelId="{9D60EE96-30AE-46DA-AE55-45E58DEE340A}" type="presOf" srcId="{94E51277-B15A-49F7-9C85-AC0A210B99F3}" destId="{EDBB3C7F-3321-4C8A-A8EC-55C82389937F}" srcOrd="0" destOrd="1" presId="urn:microsoft.com/office/officeart/2005/8/layout/hList1"/>
    <dgm:cxn modelId="{855D82E8-530D-408E-9F1B-5DE61CB92DEA}" srcId="{8D664C0D-6DF0-4C76-9A95-3A1608A0CDBE}" destId="{736ECCD5-A145-4C52-AE5D-43E1C4D1A51A}" srcOrd="1" destOrd="0" parTransId="{BC0446AA-CAA4-4E17-8858-783FB40B3A08}" sibTransId="{9F4DE095-38A4-49B9-B59F-1093E66AF910}"/>
    <dgm:cxn modelId="{1B90CDEC-9565-493A-B7C1-C33B1A87B0A8}" type="presOf" srcId="{A0EC5FF6-08D8-46E2-B9A8-3FDB8034C972}" destId="{0F2F7744-8F47-47FB-96C9-F30125F307EA}" srcOrd="0" destOrd="2" presId="urn:microsoft.com/office/officeart/2005/8/layout/hList1"/>
    <dgm:cxn modelId="{521ECF97-FCC3-4B24-887C-D1889C0CE971}" type="presOf" srcId="{D09659D7-6339-48A7-BCE8-C79A909C3A85}" destId="{AC837596-5D2E-4357-A02A-51BA88E3EC33}" srcOrd="0" destOrd="0" presId="urn:microsoft.com/office/officeart/2005/8/layout/hList1"/>
    <dgm:cxn modelId="{0EC0163E-5AE6-42E6-B822-058657B37D1B}" type="presOf" srcId="{8D664C0D-6DF0-4C76-9A95-3A1608A0CDBE}" destId="{276D9D4B-9A9B-4B9E-8908-86AA820606D0}" srcOrd="0" destOrd="0" presId="urn:microsoft.com/office/officeart/2005/8/layout/hList1"/>
    <dgm:cxn modelId="{7671547A-DFE1-45A5-AACE-67935C3AE349}" srcId="{8D664C0D-6DF0-4C76-9A95-3A1608A0CDBE}" destId="{A0EC5FF6-08D8-46E2-B9A8-3FDB8034C972}" srcOrd="2" destOrd="0" parTransId="{E45BBA7C-3220-405E-A8AD-81E664FBC13C}" sibTransId="{6A33F7EF-9634-4967-A9E5-52A287E93430}"/>
    <dgm:cxn modelId="{902C2CBB-6840-49DC-B92D-865E49766CF2}" srcId="{8D664C0D-6DF0-4C76-9A95-3A1608A0CDBE}" destId="{D7F19FCE-4C1D-4DC2-B358-5568DEFB21A5}" srcOrd="0" destOrd="0" parTransId="{530AEDAE-79AB-4686-82A4-CF2A1F34AF34}" sibTransId="{271C5C44-FB62-4EA9-AB49-48623780B610}"/>
    <dgm:cxn modelId="{AE9C6CBF-0B08-47CC-8F6B-C9A944DDA64A}" srcId="{2E06101A-8A70-4A33-882B-B6DC8D57BB37}" destId="{D09659D7-6339-48A7-BCE8-C79A909C3A85}" srcOrd="0" destOrd="0" parTransId="{27152481-EDC7-420B-8139-E2B8119897AC}" sibTransId="{34BF89EE-F20D-4464-AB29-4494575E9F9E}"/>
    <dgm:cxn modelId="{3B7393C4-7218-4594-9ED4-F5403B401A33}" srcId="{EBCAC634-FA29-42CF-BD3A-1DF2C3EF1297}" destId="{2AD819A7-34EA-40EF-85CE-D06892BDD570}" srcOrd="2" destOrd="0" parTransId="{BB62B57B-CD4E-42E1-A7D0-51CE82003D82}" sibTransId="{695274EA-E0EE-4214-8D51-8B15F1C68D9D}"/>
    <dgm:cxn modelId="{5ED06129-0546-486C-BDB1-5A89C7D5E2C1}" type="presOf" srcId="{0F5ECA2B-05C7-47EE-844D-02CA3FCFD495}" destId="{7E2FD9F2-F3A3-4C6B-9953-F958F5FA2501}" srcOrd="0" destOrd="1" presId="urn:microsoft.com/office/officeart/2005/8/layout/hList1"/>
    <dgm:cxn modelId="{E4C64832-DA07-46A1-BE72-839368F46849}" type="presOf" srcId="{9EAD1FA0-0ED1-44A3-A423-2B4D731230BE}" destId="{5D60BF5B-2805-4E5F-99C8-C2720280E966}" srcOrd="0" destOrd="0" presId="urn:microsoft.com/office/officeart/2005/8/layout/hList1"/>
    <dgm:cxn modelId="{52A63B9D-E330-4998-AB4E-1A76B10D7A41}" type="presOf" srcId="{3111BEC1-590C-4F92-81EE-839EC7CF1DF5}" destId="{29BC8FC3-5925-46D4-A6D6-8D5DB343A73C}" srcOrd="0" destOrd="0" presId="urn:microsoft.com/office/officeart/2005/8/layout/hList1"/>
    <dgm:cxn modelId="{05FE43FC-33B7-4A9F-ADC5-D443CDB01FB1}" srcId="{2E06101A-8A70-4A33-882B-B6DC8D57BB37}" destId="{E325EC5C-D3FD-4F33-BB79-5824550115E5}" srcOrd="1" destOrd="0" parTransId="{F0C0FEE2-768F-47A0-847A-BF2AA26B3DB9}" sibTransId="{AB710063-131C-47FB-A1E1-581C3995296E}"/>
    <dgm:cxn modelId="{15D2E5FF-BDA5-4AB2-B5C9-C6E6BAE4117A}" type="presParOf" srcId="{488F75F0-884E-4CFB-BB33-D0226C6B8554}" destId="{D646E8EE-82BC-41E9-9025-5B8BE7AF8026}" srcOrd="0" destOrd="0" presId="urn:microsoft.com/office/officeart/2005/8/layout/hList1"/>
    <dgm:cxn modelId="{CC5FEAE1-3F67-433A-94BC-492135C2A1DD}" type="presParOf" srcId="{D646E8EE-82BC-41E9-9025-5B8BE7AF8026}" destId="{AC837596-5D2E-4357-A02A-51BA88E3EC33}" srcOrd="0" destOrd="0" presId="urn:microsoft.com/office/officeart/2005/8/layout/hList1"/>
    <dgm:cxn modelId="{1345299B-6853-479D-A472-025F8A1121F2}" type="presParOf" srcId="{D646E8EE-82BC-41E9-9025-5B8BE7AF8026}" destId="{5F434A6C-844D-4868-99DF-0F19AC870081}" srcOrd="1" destOrd="0" presId="urn:microsoft.com/office/officeart/2005/8/layout/hList1"/>
    <dgm:cxn modelId="{EA8D7356-2A8F-40DC-9D5D-89D0D95317DD}" type="presParOf" srcId="{488F75F0-884E-4CFB-BB33-D0226C6B8554}" destId="{D2827980-3757-4D08-B537-39CC75B82C0F}" srcOrd="1" destOrd="0" presId="urn:microsoft.com/office/officeart/2005/8/layout/hList1"/>
    <dgm:cxn modelId="{B5B2593B-9486-46AC-84FB-58053DDB14FD}" type="presParOf" srcId="{488F75F0-884E-4CFB-BB33-D0226C6B8554}" destId="{7499E66E-8B81-423B-90C5-1466574061BB}" srcOrd="2" destOrd="0" presId="urn:microsoft.com/office/officeart/2005/8/layout/hList1"/>
    <dgm:cxn modelId="{3DA2E89A-AEC8-4840-9C73-DE2626D916CA}" type="presParOf" srcId="{7499E66E-8B81-423B-90C5-1466574061BB}" destId="{963BA926-D424-4B7B-92EA-86D27A4C9033}" srcOrd="0" destOrd="0" presId="urn:microsoft.com/office/officeart/2005/8/layout/hList1"/>
    <dgm:cxn modelId="{1E42CA2B-62AC-4E82-A811-F7CA8D93665E}" type="presParOf" srcId="{7499E66E-8B81-423B-90C5-1466574061BB}" destId="{5D60BF5B-2805-4E5F-99C8-C2720280E966}" srcOrd="1" destOrd="0" presId="urn:microsoft.com/office/officeart/2005/8/layout/hList1"/>
    <dgm:cxn modelId="{067669A5-B2C8-4873-91C9-3D35714FD2CA}" type="presParOf" srcId="{488F75F0-884E-4CFB-BB33-D0226C6B8554}" destId="{C71154AF-997F-4560-8A31-57C1E67E0892}" srcOrd="3" destOrd="0" presId="urn:microsoft.com/office/officeart/2005/8/layout/hList1"/>
    <dgm:cxn modelId="{A9ED7270-FA5E-4046-84AA-1E2BBBA18EAE}" type="presParOf" srcId="{488F75F0-884E-4CFB-BB33-D0226C6B8554}" destId="{631CF070-2ED9-4C27-A882-7C1D228D3021}" srcOrd="4" destOrd="0" presId="urn:microsoft.com/office/officeart/2005/8/layout/hList1"/>
    <dgm:cxn modelId="{5791A50E-8E42-41F9-8336-41136A9FD8EE}" type="presParOf" srcId="{631CF070-2ED9-4C27-A882-7C1D228D3021}" destId="{29BC8FC3-5925-46D4-A6D6-8D5DB343A73C}" srcOrd="0" destOrd="0" presId="urn:microsoft.com/office/officeart/2005/8/layout/hList1"/>
    <dgm:cxn modelId="{A8DD7FC7-98EE-4B69-B3F7-902D676054C5}" type="presParOf" srcId="{631CF070-2ED9-4C27-A882-7C1D228D3021}" destId="{EDBB3C7F-3321-4C8A-A8EC-55C82389937F}" srcOrd="1" destOrd="0" presId="urn:microsoft.com/office/officeart/2005/8/layout/hList1"/>
    <dgm:cxn modelId="{F9D379E8-BA45-418B-8E7A-A5413769C525}" type="presParOf" srcId="{488F75F0-884E-4CFB-BB33-D0226C6B8554}" destId="{1AAA80F3-BFD9-4305-A9E9-C5ED7E136311}" srcOrd="5" destOrd="0" presId="urn:microsoft.com/office/officeart/2005/8/layout/hList1"/>
    <dgm:cxn modelId="{5AFC8337-5FF3-4DFB-B517-44A449677579}" type="presParOf" srcId="{488F75F0-884E-4CFB-BB33-D0226C6B8554}" destId="{AF8E0354-6352-4705-BDF0-3B5758F44A53}" srcOrd="6" destOrd="0" presId="urn:microsoft.com/office/officeart/2005/8/layout/hList1"/>
    <dgm:cxn modelId="{D3D3C2ED-88D2-4B67-8C3C-B2E764AF2CE2}" type="presParOf" srcId="{AF8E0354-6352-4705-BDF0-3B5758F44A53}" destId="{276D9D4B-9A9B-4B9E-8908-86AA820606D0}" srcOrd="0" destOrd="0" presId="urn:microsoft.com/office/officeart/2005/8/layout/hList1"/>
    <dgm:cxn modelId="{3C9B47C2-EDB4-4107-813F-77FDC5AE6239}" type="presParOf" srcId="{AF8E0354-6352-4705-BDF0-3B5758F44A53}" destId="{0F2F7744-8F47-47FB-96C9-F30125F307EA}" srcOrd="1" destOrd="0" presId="urn:microsoft.com/office/officeart/2005/8/layout/hList1"/>
    <dgm:cxn modelId="{2A569210-4056-4AFC-96E5-23C792AB82EB}" type="presParOf" srcId="{488F75F0-884E-4CFB-BB33-D0226C6B8554}" destId="{AA9EC06D-4178-4F4C-B306-C0E5227979BF}" srcOrd="7" destOrd="0" presId="urn:microsoft.com/office/officeart/2005/8/layout/hList1"/>
    <dgm:cxn modelId="{FCCE57F7-DDD2-466A-8371-9602C2E61046}" type="presParOf" srcId="{488F75F0-884E-4CFB-BB33-D0226C6B8554}" destId="{5325AD4A-C2DD-4440-ACAB-2B426EC27577}" srcOrd="8" destOrd="0" presId="urn:microsoft.com/office/officeart/2005/8/layout/hList1"/>
    <dgm:cxn modelId="{9885A5C6-4DF7-4D02-BF51-53BED3EB0081}" type="presParOf" srcId="{5325AD4A-C2DD-4440-ACAB-2B426EC27577}" destId="{91C5897E-CAA9-4DE5-A829-D031AA90019B}" srcOrd="0" destOrd="0" presId="urn:microsoft.com/office/officeart/2005/8/layout/hList1"/>
    <dgm:cxn modelId="{6ACB13EF-4EB0-4058-98C8-CC1E82CD3DA3}" type="presParOf" srcId="{5325AD4A-C2DD-4440-ACAB-2B426EC27577}" destId="{7E2FD9F2-F3A3-4C6B-9953-F958F5FA250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7457026-F879-41D4-A47C-59588488FD60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E01E743-BCAE-4C88-A5E6-C87148F28233}">
      <dgm:prSet phldrT="[Text]"/>
      <dgm:spPr/>
      <dgm:t>
        <a:bodyPr/>
        <a:lstStyle/>
        <a:p>
          <a:r>
            <a:rPr lang="en-US" dirty="0" err="1"/>
            <a:t>sanksi</a:t>
          </a:r>
          <a:endParaRPr lang="en-US" dirty="0"/>
        </a:p>
      </dgm:t>
    </dgm:pt>
    <dgm:pt modelId="{39A04B5B-58FB-4D3D-846D-C71623232828}" type="parTrans" cxnId="{7D12A8AC-064C-41D1-8D92-6C227BE75236}">
      <dgm:prSet/>
      <dgm:spPr/>
      <dgm:t>
        <a:bodyPr/>
        <a:lstStyle/>
        <a:p>
          <a:endParaRPr lang="en-US"/>
        </a:p>
      </dgm:t>
    </dgm:pt>
    <dgm:pt modelId="{FFB9F3E5-0E41-4555-A7D2-F28F009B0B8F}" type="sibTrans" cxnId="{7D12A8AC-064C-41D1-8D92-6C227BE75236}">
      <dgm:prSet/>
      <dgm:spPr/>
      <dgm:t>
        <a:bodyPr/>
        <a:lstStyle/>
        <a:p>
          <a:endParaRPr lang="en-US"/>
        </a:p>
      </dgm:t>
    </dgm:pt>
    <dgm:pt modelId="{199324BD-587C-40E0-8B09-C6778E7B5D34}">
      <dgm:prSet phldrT="[Text]"/>
      <dgm:spPr/>
      <dgm:t>
        <a:bodyPr/>
        <a:lstStyle/>
        <a:p>
          <a:r>
            <a:rPr lang="en-US" dirty="0" err="1"/>
            <a:t>Mengacu</a:t>
          </a:r>
          <a:r>
            <a:rPr lang="en-US" dirty="0"/>
            <a:t> </a:t>
          </a:r>
          <a:r>
            <a:rPr lang="en-US" dirty="0" err="1"/>
            <a:t>Permenristekdikti</a:t>
          </a:r>
          <a:r>
            <a:rPr lang="en-US" dirty="0"/>
            <a:t> No. 100 </a:t>
          </a:r>
          <a:r>
            <a:rPr lang="en-US" dirty="0" err="1"/>
            <a:t>tahun</a:t>
          </a:r>
          <a:r>
            <a:rPr lang="en-US" dirty="0"/>
            <a:t> 2016</a:t>
          </a:r>
        </a:p>
      </dgm:t>
    </dgm:pt>
    <dgm:pt modelId="{E04AE08A-64FA-4B0E-B5A1-F6E3B5136699}" type="parTrans" cxnId="{655867CA-3A50-4CEF-A697-CFF103AA5740}">
      <dgm:prSet/>
      <dgm:spPr/>
      <dgm:t>
        <a:bodyPr/>
        <a:lstStyle/>
        <a:p>
          <a:endParaRPr lang="en-US"/>
        </a:p>
      </dgm:t>
    </dgm:pt>
    <dgm:pt modelId="{FCD79822-151F-4B97-998F-A391EDF5C194}" type="sibTrans" cxnId="{655867CA-3A50-4CEF-A697-CFF103AA5740}">
      <dgm:prSet/>
      <dgm:spPr/>
      <dgm:t>
        <a:bodyPr/>
        <a:lstStyle/>
        <a:p>
          <a:endParaRPr lang="en-US"/>
        </a:p>
      </dgm:t>
    </dgm:pt>
    <dgm:pt modelId="{951415A9-0F22-4D32-A91A-96740568C540}">
      <dgm:prSet phldrT="[Text]"/>
      <dgm:spPr/>
      <dgm:t>
        <a:bodyPr/>
        <a:lstStyle/>
        <a:p>
          <a:r>
            <a:rPr lang="en-US" dirty="0" err="1"/>
            <a:t>Sanksi</a:t>
          </a:r>
          <a:r>
            <a:rPr lang="en-US" dirty="0"/>
            <a:t> </a:t>
          </a:r>
          <a:r>
            <a:rPr lang="en-US" dirty="0" err="1"/>
            <a:t>ringan</a:t>
          </a:r>
          <a:r>
            <a:rPr lang="en-US" dirty="0"/>
            <a:t>: </a:t>
          </a:r>
          <a:r>
            <a:rPr lang="en-US" dirty="0" err="1"/>
            <a:t>teguran</a:t>
          </a:r>
          <a:r>
            <a:rPr lang="en-US" dirty="0"/>
            <a:t> </a:t>
          </a:r>
          <a:r>
            <a:rPr lang="en-US" dirty="0" err="1"/>
            <a:t>tertulis</a:t>
          </a:r>
          <a:endParaRPr lang="en-US" dirty="0"/>
        </a:p>
      </dgm:t>
    </dgm:pt>
    <dgm:pt modelId="{85429305-511C-4114-9913-0188D6E32541}" type="parTrans" cxnId="{EEEB2559-64CE-4124-B64C-5E9F4A7C6F09}">
      <dgm:prSet/>
      <dgm:spPr/>
      <dgm:t>
        <a:bodyPr/>
        <a:lstStyle/>
        <a:p>
          <a:endParaRPr lang="en-US"/>
        </a:p>
      </dgm:t>
    </dgm:pt>
    <dgm:pt modelId="{0F5B0359-CD9E-4E23-BF3E-4E6D28C37981}" type="sibTrans" cxnId="{EEEB2559-64CE-4124-B64C-5E9F4A7C6F09}">
      <dgm:prSet/>
      <dgm:spPr/>
      <dgm:t>
        <a:bodyPr/>
        <a:lstStyle/>
        <a:p>
          <a:endParaRPr lang="en-US"/>
        </a:p>
      </dgm:t>
    </dgm:pt>
    <dgm:pt modelId="{165F13BF-397A-4DF3-8340-D84A6EB41B9E}">
      <dgm:prSet phldrT="[Text]"/>
      <dgm:spPr/>
      <dgm:t>
        <a:bodyPr/>
        <a:lstStyle/>
        <a:p>
          <a:r>
            <a:rPr lang="en-US" dirty="0" err="1"/>
            <a:t>Sanksi</a:t>
          </a:r>
          <a:r>
            <a:rPr lang="en-US" dirty="0"/>
            <a:t> </a:t>
          </a:r>
          <a:r>
            <a:rPr lang="en-US" dirty="0" err="1"/>
            <a:t>sedang</a:t>
          </a:r>
          <a:r>
            <a:rPr lang="en-US" dirty="0"/>
            <a:t>: </a:t>
          </a:r>
          <a:r>
            <a:rPr lang="en-US" dirty="0" err="1"/>
            <a:t>penghentian</a:t>
          </a:r>
          <a:r>
            <a:rPr lang="en-US" dirty="0"/>
            <a:t> </a:t>
          </a:r>
          <a:r>
            <a:rPr lang="en-US" dirty="0" err="1"/>
            <a:t>sementara</a:t>
          </a:r>
          <a:r>
            <a:rPr lang="en-US" dirty="0"/>
            <a:t> </a:t>
          </a:r>
          <a:r>
            <a:rPr lang="en-US" dirty="0" err="1"/>
            <a:t>bantuan</a:t>
          </a:r>
          <a:r>
            <a:rPr lang="en-US" dirty="0"/>
            <a:t> </a:t>
          </a:r>
          <a:r>
            <a:rPr lang="en-US" dirty="0" err="1"/>
            <a:t>pemerintah</a:t>
          </a:r>
          <a:r>
            <a:rPr lang="en-US" dirty="0"/>
            <a:t>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penyelenggaraan</a:t>
          </a:r>
          <a:r>
            <a:rPr lang="en-US" dirty="0"/>
            <a:t> Pendidikan</a:t>
          </a:r>
        </a:p>
      </dgm:t>
    </dgm:pt>
    <dgm:pt modelId="{6B3AB9EB-B876-475A-81DE-6C2E9D5BB7BB}" type="parTrans" cxnId="{BBC8835A-3EE1-4924-BC33-62DC49373AD2}">
      <dgm:prSet/>
      <dgm:spPr/>
      <dgm:t>
        <a:bodyPr/>
        <a:lstStyle/>
        <a:p>
          <a:endParaRPr lang="en-US"/>
        </a:p>
      </dgm:t>
    </dgm:pt>
    <dgm:pt modelId="{D83A7F6E-D5A3-4302-9A0C-855BFD91D90B}" type="sibTrans" cxnId="{BBC8835A-3EE1-4924-BC33-62DC49373AD2}">
      <dgm:prSet/>
      <dgm:spPr/>
      <dgm:t>
        <a:bodyPr/>
        <a:lstStyle/>
        <a:p>
          <a:endParaRPr lang="en-US"/>
        </a:p>
      </dgm:t>
    </dgm:pt>
    <dgm:pt modelId="{BFF4F3F9-E0D1-4CD0-A3A7-CD84EE3720C6}">
      <dgm:prSet phldrT="[Text]"/>
      <dgm:spPr/>
      <dgm:t>
        <a:bodyPr/>
        <a:lstStyle/>
        <a:p>
          <a:r>
            <a:rPr lang="en-US" dirty="0" err="1"/>
            <a:t>Sanksi</a:t>
          </a:r>
          <a:r>
            <a:rPr lang="en-US" dirty="0"/>
            <a:t> </a:t>
          </a:r>
          <a:r>
            <a:rPr lang="en-US" dirty="0" err="1"/>
            <a:t>berat</a:t>
          </a:r>
          <a:r>
            <a:rPr lang="en-US" dirty="0"/>
            <a:t>: </a:t>
          </a:r>
          <a:r>
            <a:rPr lang="en-US" dirty="0" err="1"/>
            <a:t>penghentian</a:t>
          </a:r>
          <a:r>
            <a:rPr lang="en-US" dirty="0"/>
            <a:t> </a:t>
          </a:r>
          <a:r>
            <a:rPr lang="en-US" dirty="0" err="1"/>
            <a:t>pembinaan</a:t>
          </a:r>
          <a:r>
            <a:rPr lang="en-US" dirty="0"/>
            <a:t>, </a:t>
          </a:r>
          <a:r>
            <a:rPr lang="en-US" dirty="0" err="1"/>
            <a:t>pencabutan</a:t>
          </a:r>
          <a:r>
            <a:rPr lang="en-US" dirty="0"/>
            <a:t> </a:t>
          </a:r>
          <a:r>
            <a:rPr lang="en-US" dirty="0" err="1"/>
            <a:t>ijin</a:t>
          </a:r>
          <a:r>
            <a:rPr lang="en-US" dirty="0"/>
            <a:t> Prodi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perguruan</a:t>
          </a:r>
          <a:r>
            <a:rPr lang="en-US" dirty="0"/>
            <a:t> </a:t>
          </a:r>
          <a:r>
            <a:rPr lang="en-US" dirty="0" err="1"/>
            <a:t>tinggi</a:t>
          </a:r>
          <a:endParaRPr lang="en-US" dirty="0"/>
        </a:p>
      </dgm:t>
    </dgm:pt>
    <dgm:pt modelId="{FABB09CB-3FF6-49BF-BC52-1940A3E804DA}" type="parTrans" cxnId="{D6D1A16E-A426-42EC-9F5A-D33CC448FFAD}">
      <dgm:prSet/>
      <dgm:spPr/>
      <dgm:t>
        <a:bodyPr/>
        <a:lstStyle/>
        <a:p>
          <a:endParaRPr lang="en-US"/>
        </a:p>
      </dgm:t>
    </dgm:pt>
    <dgm:pt modelId="{E9186347-FBBF-40D8-9F84-B76D01B7A11E}" type="sibTrans" cxnId="{D6D1A16E-A426-42EC-9F5A-D33CC448FFAD}">
      <dgm:prSet/>
      <dgm:spPr/>
      <dgm:t>
        <a:bodyPr/>
        <a:lstStyle/>
        <a:p>
          <a:endParaRPr lang="en-US"/>
        </a:p>
      </dgm:t>
    </dgm:pt>
    <dgm:pt modelId="{58CAA120-295F-41A8-9C4B-C45C1CCCE37D}" type="pres">
      <dgm:prSet presAssocID="{07457026-F879-41D4-A47C-59588488FD60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  <dgm:t>
        <a:bodyPr/>
        <a:lstStyle/>
        <a:p>
          <a:endParaRPr lang="id-ID"/>
        </a:p>
      </dgm:t>
    </dgm:pt>
    <dgm:pt modelId="{3E4C0BD2-9511-4DDD-ADD9-0668D3512CBF}" type="pres">
      <dgm:prSet presAssocID="{BE01E743-BCAE-4C88-A5E6-C87148F28233}" presName="composite" presStyleCnt="0"/>
      <dgm:spPr/>
    </dgm:pt>
    <dgm:pt modelId="{C7A5DD13-8638-4D0A-9284-5D92DCD86F00}" type="pres">
      <dgm:prSet presAssocID="{BE01E743-BCAE-4C88-A5E6-C87148F28233}" presName="FirstChild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27FA493D-3075-40BE-8D4D-2803CD59EE58}" type="pres">
      <dgm:prSet presAssocID="{BE01E743-BCAE-4C88-A5E6-C87148F28233}" presName="Parent" presStyleLbl="alignNode1" presStyleIdx="0" presStyleCnt="1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1BF6EFA5-5E81-4478-9B14-BDD140B8243C}" type="pres">
      <dgm:prSet presAssocID="{BE01E743-BCAE-4C88-A5E6-C87148F28233}" presName="Accent" presStyleLbl="parChTrans1D1" presStyleIdx="0" presStyleCnt="1"/>
      <dgm:spPr/>
    </dgm:pt>
    <dgm:pt modelId="{DA4500EB-8AA7-42C4-A94C-CA198C1F42E8}" type="pres">
      <dgm:prSet presAssocID="{BE01E743-BCAE-4C88-A5E6-C87148F28233}" presName="Child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9D6E56C9-3E7F-4262-8C4F-614404ED1094}" type="presOf" srcId="{199324BD-587C-40E0-8B09-C6778E7B5D34}" destId="{C7A5DD13-8638-4D0A-9284-5D92DCD86F00}" srcOrd="0" destOrd="0" presId="urn:microsoft.com/office/officeart/2011/layout/TabList"/>
    <dgm:cxn modelId="{BA701608-205E-4E71-8CDE-A7BC603BCFC4}" type="presOf" srcId="{BFF4F3F9-E0D1-4CD0-A3A7-CD84EE3720C6}" destId="{DA4500EB-8AA7-42C4-A94C-CA198C1F42E8}" srcOrd="0" destOrd="2" presId="urn:microsoft.com/office/officeart/2011/layout/TabList"/>
    <dgm:cxn modelId="{EEEB2559-64CE-4124-B64C-5E9F4A7C6F09}" srcId="{BE01E743-BCAE-4C88-A5E6-C87148F28233}" destId="{951415A9-0F22-4D32-A91A-96740568C540}" srcOrd="1" destOrd="0" parTransId="{85429305-511C-4114-9913-0188D6E32541}" sibTransId="{0F5B0359-CD9E-4E23-BF3E-4E6D28C37981}"/>
    <dgm:cxn modelId="{5C317F6E-63B8-4319-8024-3A9A34A83857}" type="presOf" srcId="{951415A9-0F22-4D32-A91A-96740568C540}" destId="{DA4500EB-8AA7-42C4-A94C-CA198C1F42E8}" srcOrd="0" destOrd="0" presId="urn:microsoft.com/office/officeart/2011/layout/TabList"/>
    <dgm:cxn modelId="{7D12A8AC-064C-41D1-8D92-6C227BE75236}" srcId="{07457026-F879-41D4-A47C-59588488FD60}" destId="{BE01E743-BCAE-4C88-A5E6-C87148F28233}" srcOrd="0" destOrd="0" parTransId="{39A04B5B-58FB-4D3D-846D-C71623232828}" sibTransId="{FFB9F3E5-0E41-4555-A7D2-F28F009B0B8F}"/>
    <dgm:cxn modelId="{655867CA-3A50-4CEF-A697-CFF103AA5740}" srcId="{BE01E743-BCAE-4C88-A5E6-C87148F28233}" destId="{199324BD-587C-40E0-8B09-C6778E7B5D34}" srcOrd="0" destOrd="0" parTransId="{E04AE08A-64FA-4B0E-B5A1-F6E3B5136699}" sibTransId="{FCD79822-151F-4B97-998F-A391EDF5C194}"/>
    <dgm:cxn modelId="{49139F63-2D62-4ED9-86DF-51BCFFBD5BD2}" type="presOf" srcId="{BE01E743-BCAE-4C88-A5E6-C87148F28233}" destId="{27FA493D-3075-40BE-8D4D-2803CD59EE58}" srcOrd="0" destOrd="0" presId="urn:microsoft.com/office/officeart/2011/layout/TabList"/>
    <dgm:cxn modelId="{B732D6B8-2D38-49A5-95BD-B43A3D602CEE}" type="presOf" srcId="{07457026-F879-41D4-A47C-59588488FD60}" destId="{58CAA120-295F-41A8-9C4B-C45C1CCCE37D}" srcOrd="0" destOrd="0" presId="urn:microsoft.com/office/officeart/2011/layout/TabList"/>
    <dgm:cxn modelId="{2CA1EBB2-3DD4-49C2-9CE6-FDC0CC42C589}" type="presOf" srcId="{165F13BF-397A-4DF3-8340-D84A6EB41B9E}" destId="{DA4500EB-8AA7-42C4-A94C-CA198C1F42E8}" srcOrd="0" destOrd="1" presId="urn:microsoft.com/office/officeart/2011/layout/TabList"/>
    <dgm:cxn modelId="{D6D1A16E-A426-42EC-9F5A-D33CC448FFAD}" srcId="{BE01E743-BCAE-4C88-A5E6-C87148F28233}" destId="{BFF4F3F9-E0D1-4CD0-A3A7-CD84EE3720C6}" srcOrd="3" destOrd="0" parTransId="{FABB09CB-3FF6-49BF-BC52-1940A3E804DA}" sibTransId="{E9186347-FBBF-40D8-9F84-B76D01B7A11E}"/>
    <dgm:cxn modelId="{BBC8835A-3EE1-4924-BC33-62DC49373AD2}" srcId="{BE01E743-BCAE-4C88-A5E6-C87148F28233}" destId="{165F13BF-397A-4DF3-8340-D84A6EB41B9E}" srcOrd="2" destOrd="0" parTransId="{6B3AB9EB-B876-475A-81DE-6C2E9D5BB7BB}" sibTransId="{D83A7F6E-D5A3-4302-9A0C-855BFD91D90B}"/>
    <dgm:cxn modelId="{AB6EF297-26F2-44EA-9819-88F3F803A300}" type="presParOf" srcId="{58CAA120-295F-41A8-9C4B-C45C1CCCE37D}" destId="{3E4C0BD2-9511-4DDD-ADD9-0668D3512CBF}" srcOrd="0" destOrd="0" presId="urn:microsoft.com/office/officeart/2011/layout/TabList"/>
    <dgm:cxn modelId="{E8257C73-BD8A-4D0B-BBE8-F6765060977C}" type="presParOf" srcId="{3E4C0BD2-9511-4DDD-ADD9-0668D3512CBF}" destId="{C7A5DD13-8638-4D0A-9284-5D92DCD86F00}" srcOrd="0" destOrd="0" presId="urn:microsoft.com/office/officeart/2011/layout/TabList"/>
    <dgm:cxn modelId="{3394AD14-4033-4746-B7F3-C536C0127692}" type="presParOf" srcId="{3E4C0BD2-9511-4DDD-ADD9-0668D3512CBF}" destId="{27FA493D-3075-40BE-8D4D-2803CD59EE58}" srcOrd="1" destOrd="0" presId="urn:microsoft.com/office/officeart/2011/layout/TabList"/>
    <dgm:cxn modelId="{1BA6C8F1-D5CB-459F-B343-5A227C46CD6E}" type="presParOf" srcId="{3E4C0BD2-9511-4DDD-ADD9-0668D3512CBF}" destId="{1BF6EFA5-5E81-4478-9B14-BDD140B8243C}" srcOrd="2" destOrd="0" presId="urn:microsoft.com/office/officeart/2011/layout/TabList"/>
    <dgm:cxn modelId="{482B6816-3288-4B81-8663-A122467024B7}" type="presParOf" srcId="{58CAA120-295F-41A8-9C4B-C45C1CCCE37D}" destId="{DA4500EB-8AA7-42C4-A94C-CA198C1F42E8}" srcOrd="1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837596-5D2E-4357-A02A-51BA88E3EC33}">
      <dsp:nvSpPr>
        <dsp:cNvPr id="0" name=""/>
        <dsp:cNvSpPr/>
      </dsp:nvSpPr>
      <dsp:spPr>
        <a:xfrm>
          <a:off x="5292" y="569056"/>
          <a:ext cx="2028824" cy="6048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/>
            <a:t>Aktif</a:t>
          </a:r>
          <a:endParaRPr lang="en-US" sz="2100" kern="1200" dirty="0"/>
        </a:p>
      </dsp:txBody>
      <dsp:txXfrm>
        <a:off x="5292" y="569056"/>
        <a:ext cx="2028824" cy="604800"/>
      </dsp:txXfrm>
    </dsp:sp>
    <dsp:sp modelId="{5F434A6C-844D-4868-99DF-0F19AC870081}">
      <dsp:nvSpPr>
        <dsp:cNvPr id="0" name=""/>
        <dsp:cNvSpPr/>
      </dsp:nvSpPr>
      <dsp:spPr>
        <a:xfrm>
          <a:off x="5292" y="1173856"/>
          <a:ext cx="2028824" cy="4209886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/>
            <a:t>PTS yang </a:t>
          </a:r>
          <a:r>
            <a:rPr lang="en-US" sz="2100" kern="1200" dirty="0" err="1"/>
            <a:t>melaksanakan</a:t>
          </a:r>
          <a:r>
            <a:rPr lang="en-US" sz="2100" kern="1200" dirty="0"/>
            <a:t> proses Pendidikan </a:t>
          </a:r>
          <a:r>
            <a:rPr lang="en-US" sz="2100" kern="1200" dirty="0" err="1"/>
            <a:t>secara</a:t>
          </a:r>
          <a:r>
            <a:rPr lang="en-US" sz="2100" kern="1200" dirty="0"/>
            <a:t> regular, </a:t>
          </a:r>
          <a:r>
            <a:rPr lang="en-US" sz="2100" kern="1200" dirty="0" err="1"/>
            <a:t>sesuai</a:t>
          </a:r>
          <a:r>
            <a:rPr lang="en-US" sz="2100" kern="1200" dirty="0"/>
            <a:t> </a:t>
          </a:r>
          <a:r>
            <a:rPr lang="en-US" sz="2100" kern="1200" dirty="0" err="1"/>
            <a:t>ketentuan</a:t>
          </a:r>
          <a:r>
            <a:rPr lang="en-US" sz="2100" kern="1200" dirty="0"/>
            <a:t>, </a:t>
          </a:r>
          <a:r>
            <a:rPr lang="en-US" sz="2100" kern="1200" dirty="0" err="1"/>
            <a:t>dan</a:t>
          </a:r>
          <a:r>
            <a:rPr lang="en-US" sz="2100" kern="1200" dirty="0"/>
            <a:t> </a:t>
          </a:r>
          <a:r>
            <a:rPr lang="en-US" sz="2100" kern="1200" dirty="0" err="1"/>
            <a:t>sehat</a:t>
          </a:r>
          <a:endParaRPr 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/>
            <a:t>Ada 327 PTS</a:t>
          </a:r>
        </a:p>
      </dsp:txBody>
      <dsp:txXfrm>
        <a:off x="5292" y="1173856"/>
        <a:ext cx="2028824" cy="4209886"/>
      </dsp:txXfrm>
    </dsp:sp>
    <dsp:sp modelId="{963BA926-D424-4B7B-92EA-86D27A4C9033}">
      <dsp:nvSpPr>
        <dsp:cNvPr id="0" name=""/>
        <dsp:cNvSpPr/>
      </dsp:nvSpPr>
      <dsp:spPr>
        <a:xfrm>
          <a:off x="2318152" y="569056"/>
          <a:ext cx="2028824" cy="6048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/>
            <a:t>Pembinaan</a:t>
          </a:r>
          <a:endParaRPr lang="en-US" sz="2100" kern="1200" dirty="0"/>
        </a:p>
      </dsp:txBody>
      <dsp:txXfrm>
        <a:off x="2318152" y="569056"/>
        <a:ext cx="2028824" cy="604800"/>
      </dsp:txXfrm>
    </dsp:sp>
    <dsp:sp modelId="{5D60BF5B-2805-4E5F-99C8-C2720280E966}">
      <dsp:nvSpPr>
        <dsp:cNvPr id="0" name=""/>
        <dsp:cNvSpPr/>
      </dsp:nvSpPr>
      <dsp:spPr>
        <a:xfrm>
          <a:off x="2318152" y="1173856"/>
          <a:ext cx="2028824" cy="4209886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/>
            <a:t>PTS </a:t>
          </a:r>
          <a:r>
            <a:rPr lang="en-US" sz="2100" kern="1200" dirty="0" err="1"/>
            <a:t>dalam</a:t>
          </a:r>
          <a:r>
            <a:rPr lang="en-US" sz="2100" kern="1200" dirty="0"/>
            <a:t> masa </a:t>
          </a:r>
          <a:r>
            <a:rPr lang="en-US" sz="2100" kern="1200" dirty="0" err="1"/>
            <a:t>pemberian</a:t>
          </a:r>
          <a:r>
            <a:rPr lang="en-US" sz="2100" kern="1200" dirty="0"/>
            <a:t> </a:t>
          </a:r>
          <a:r>
            <a:rPr lang="en-US" sz="2100" kern="1200" dirty="0" err="1"/>
            <a:t>sanksi</a:t>
          </a:r>
          <a:r>
            <a:rPr lang="en-US" sz="2100" kern="1200" dirty="0"/>
            <a:t> </a:t>
          </a:r>
          <a:r>
            <a:rPr lang="en-US" sz="2100" kern="1200" dirty="0" err="1"/>
            <a:t>akibat</a:t>
          </a:r>
          <a:r>
            <a:rPr lang="en-US" sz="2100" kern="1200" dirty="0"/>
            <a:t> </a:t>
          </a:r>
          <a:r>
            <a:rPr lang="en-US" sz="2100" kern="1200" dirty="0" err="1"/>
            <a:t>pelanggaran</a:t>
          </a:r>
          <a:r>
            <a:rPr lang="en-US" sz="2100" kern="1200" dirty="0"/>
            <a:t> yang </a:t>
          </a:r>
          <a:r>
            <a:rPr lang="en-US" sz="2100" kern="1200" dirty="0" err="1"/>
            <a:t>dilakukan</a:t>
          </a:r>
          <a:endParaRPr 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/>
            <a:t>Ada 2 PTS, </a:t>
          </a:r>
          <a:r>
            <a:rPr lang="en-US" sz="2100" kern="1200" dirty="0" err="1"/>
            <a:t>Universitas</a:t>
          </a:r>
          <a:r>
            <a:rPr lang="en-US" sz="2100" kern="1200" dirty="0"/>
            <a:t> </a:t>
          </a:r>
          <a:r>
            <a:rPr lang="en-US" sz="2100" kern="1200" dirty="0" err="1"/>
            <a:t>Yos</a:t>
          </a:r>
          <a:r>
            <a:rPr lang="en-US" sz="2100" kern="1200" dirty="0"/>
            <a:t> </a:t>
          </a:r>
          <a:r>
            <a:rPr lang="en-US" sz="2100" kern="1200" dirty="0" err="1"/>
            <a:t>Sudarso</a:t>
          </a:r>
          <a:r>
            <a:rPr lang="en-US" sz="2100" kern="1200" dirty="0"/>
            <a:t> Surabaya </a:t>
          </a:r>
          <a:r>
            <a:rPr lang="en-US" sz="2100" kern="1200" dirty="0" err="1"/>
            <a:t>dan</a:t>
          </a:r>
          <a:r>
            <a:rPr lang="en-US" sz="2100" kern="1200" dirty="0"/>
            <a:t> STIH </a:t>
          </a:r>
          <a:r>
            <a:rPr lang="en-US" sz="2100" kern="1200" dirty="0" err="1"/>
            <a:t>Sunan</a:t>
          </a:r>
          <a:r>
            <a:rPr lang="en-US" sz="2100" kern="1200" dirty="0"/>
            <a:t> </a:t>
          </a:r>
          <a:r>
            <a:rPr lang="en-US" sz="2100" kern="1200" dirty="0" err="1"/>
            <a:t>Giri</a:t>
          </a:r>
          <a:r>
            <a:rPr lang="en-US" sz="2100" kern="1200" dirty="0"/>
            <a:t> Malang</a:t>
          </a:r>
        </a:p>
      </dsp:txBody>
      <dsp:txXfrm>
        <a:off x="2318152" y="1173856"/>
        <a:ext cx="2028824" cy="4209886"/>
      </dsp:txXfrm>
    </dsp:sp>
    <dsp:sp modelId="{29BC8FC3-5925-46D4-A6D6-8D5DB343A73C}">
      <dsp:nvSpPr>
        <dsp:cNvPr id="0" name=""/>
        <dsp:cNvSpPr/>
      </dsp:nvSpPr>
      <dsp:spPr>
        <a:xfrm>
          <a:off x="4631013" y="569056"/>
          <a:ext cx="2028824" cy="6048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/>
            <a:t>Tutup</a:t>
          </a:r>
          <a:endParaRPr lang="en-US" sz="2100" kern="1200" dirty="0"/>
        </a:p>
      </dsp:txBody>
      <dsp:txXfrm>
        <a:off x="4631013" y="569056"/>
        <a:ext cx="2028824" cy="604800"/>
      </dsp:txXfrm>
    </dsp:sp>
    <dsp:sp modelId="{EDBB3C7F-3321-4C8A-A8EC-55C82389937F}">
      <dsp:nvSpPr>
        <dsp:cNvPr id="0" name=""/>
        <dsp:cNvSpPr/>
      </dsp:nvSpPr>
      <dsp:spPr>
        <a:xfrm>
          <a:off x="4631013" y="1173856"/>
          <a:ext cx="2028824" cy="4209886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/>
            <a:t>PTS </a:t>
          </a:r>
          <a:r>
            <a:rPr lang="en-US" sz="2100" kern="1200" dirty="0" err="1"/>
            <a:t>sudah</a:t>
          </a:r>
          <a:r>
            <a:rPr lang="en-US" sz="2100" kern="1200" dirty="0"/>
            <a:t> </a:t>
          </a:r>
          <a:r>
            <a:rPr lang="en-US" sz="2100" kern="1200" dirty="0" err="1"/>
            <a:t>tidak</a:t>
          </a:r>
          <a:r>
            <a:rPr lang="en-US" sz="2100" kern="1200" dirty="0"/>
            <a:t> </a:t>
          </a:r>
          <a:r>
            <a:rPr lang="en-US" sz="2100" kern="1200" dirty="0" err="1"/>
            <a:t>beroperasi</a:t>
          </a:r>
          <a:r>
            <a:rPr lang="en-US" sz="2100" kern="1200" dirty="0"/>
            <a:t>/ </a:t>
          </a:r>
          <a:r>
            <a:rPr lang="en-US" sz="2100" kern="1200" dirty="0" err="1"/>
            <a:t>tidak</a:t>
          </a:r>
          <a:r>
            <a:rPr lang="en-US" sz="2100" kern="1200" dirty="0"/>
            <a:t> </a:t>
          </a:r>
          <a:r>
            <a:rPr lang="en-US" sz="2100" kern="1200" dirty="0" err="1"/>
            <a:t>memenuhi</a:t>
          </a:r>
          <a:r>
            <a:rPr lang="en-US" sz="2100" kern="1200" dirty="0"/>
            <a:t> </a:t>
          </a:r>
          <a:r>
            <a:rPr lang="en-US" sz="2100" kern="1200" dirty="0" err="1"/>
            <a:t>persyaratan</a:t>
          </a:r>
          <a:r>
            <a:rPr lang="en-US" sz="2100" kern="1200" dirty="0"/>
            <a:t> </a:t>
          </a:r>
          <a:r>
            <a:rPr lang="en-US" sz="2100" kern="1200" dirty="0" err="1"/>
            <a:t>pendirian</a:t>
          </a:r>
          <a:r>
            <a:rPr lang="en-US" sz="2100" kern="1200" dirty="0"/>
            <a:t> </a:t>
          </a:r>
          <a:r>
            <a:rPr lang="en-US" sz="2100" kern="1200" dirty="0" err="1"/>
            <a:t>sehingga</a:t>
          </a:r>
          <a:r>
            <a:rPr lang="en-US" sz="2100" kern="1200" dirty="0"/>
            <a:t> </a:t>
          </a:r>
          <a:r>
            <a:rPr lang="en-US" sz="2100" kern="1200" dirty="0" err="1"/>
            <a:t>ditutup</a:t>
          </a:r>
          <a:r>
            <a:rPr lang="en-US" sz="2100" kern="1200" dirty="0"/>
            <a:t>/ </a:t>
          </a:r>
          <a:r>
            <a:rPr lang="en-US" sz="2100" kern="1200" dirty="0" err="1"/>
            <a:t>sanksi</a:t>
          </a:r>
          <a:r>
            <a:rPr lang="en-US" sz="2100" kern="1200" dirty="0"/>
            <a:t> </a:t>
          </a:r>
          <a:r>
            <a:rPr lang="en-US" sz="2100" kern="1200" dirty="0" err="1"/>
            <a:t>berat</a:t>
          </a:r>
          <a:r>
            <a:rPr lang="en-US" sz="2100" kern="1200" dirty="0"/>
            <a:t>. 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/>
            <a:t>Ada 17 PTS</a:t>
          </a:r>
        </a:p>
      </dsp:txBody>
      <dsp:txXfrm>
        <a:off x="4631013" y="1173856"/>
        <a:ext cx="2028824" cy="4209886"/>
      </dsp:txXfrm>
    </dsp:sp>
    <dsp:sp modelId="{276D9D4B-9A9B-4B9E-8908-86AA820606D0}">
      <dsp:nvSpPr>
        <dsp:cNvPr id="0" name=""/>
        <dsp:cNvSpPr/>
      </dsp:nvSpPr>
      <dsp:spPr>
        <a:xfrm>
          <a:off x="6943873" y="569056"/>
          <a:ext cx="2028824" cy="6048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/>
            <a:t>Alih</a:t>
          </a:r>
          <a:r>
            <a:rPr lang="en-US" sz="2100" kern="1200" dirty="0"/>
            <a:t> </a:t>
          </a:r>
          <a:r>
            <a:rPr lang="en-US" sz="2100" kern="1200" dirty="0" err="1"/>
            <a:t>bentuk</a:t>
          </a:r>
          <a:endParaRPr lang="en-US" sz="2100" kern="1200" dirty="0"/>
        </a:p>
      </dsp:txBody>
      <dsp:txXfrm>
        <a:off x="6943873" y="569056"/>
        <a:ext cx="2028824" cy="604800"/>
      </dsp:txXfrm>
    </dsp:sp>
    <dsp:sp modelId="{0F2F7744-8F47-47FB-96C9-F30125F307EA}">
      <dsp:nvSpPr>
        <dsp:cNvPr id="0" name=""/>
        <dsp:cNvSpPr/>
      </dsp:nvSpPr>
      <dsp:spPr>
        <a:xfrm>
          <a:off x="6943873" y="1173856"/>
          <a:ext cx="2028824" cy="4209886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/>
            <a:t>PTS yang </a:t>
          </a:r>
          <a:r>
            <a:rPr lang="en-US" sz="2100" kern="1200" dirty="0" err="1"/>
            <a:t>mengubah</a:t>
          </a:r>
          <a:r>
            <a:rPr lang="en-US" sz="2100" kern="1200" dirty="0"/>
            <a:t> </a:t>
          </a:r>
          <a:r>
            <a:rPr lang="en-US" sz="2100" kern="1200" dirty="0" err="1"/>
            <a:t>bentuk</a:t>
          </a:r>
          <a:r>
            <a:rPr lang="en-US" sz="2100" kern="1200" dirty="0"/>
            <a:t> </a:t>
          </a:r>
          <a:r>
            <a:rPr lang="en-US" sz="2100" kern="1200" dirty="0" err="1"/>
            <a:t>institusinya</a:t>
          </a:r>
          <a:r>
            <a:rPr lang="en-US" sz="2100" kern="1200" dirty="0"/>
            <a:t> (</a:t>
          </a:r>
          <a:r>
            <a:rPr lang="en-US" sz="2100" kern="1200" dirty="0" err="1"/>
            <a:t>akademi</a:t>
          </a:r>
          <a:r>
            <a:rPr lang="en-US" sz="2100" kern="1200" dirty="0"/>
            <a:t>, </a:t>
          </a:r>
          <a:r>
            <a:rPr lang="en-US" sz="2100" kern="1200" dirty="0" err="1"/>
            <a:t>poltek</a:t>
          </a:r>
          <a:r>
            <a:rPr lang="en-US" sz="2100" kern="1200" dirty="0"/>
            <a:t>, </a:t>
          </a:r>
          <a:r>
            <a:rPr lang="en-US" sz="2100" kern="1200" dirty="0" err="1"/>
            <a:t>sekolah</a:t>
          </a:r>
          <a:r>
            <a:rPr lang="en-US" sz="2100" kern="1200" dirty="0"/>
            <a:t> </a:t>
          </a:r>
          <a:r>
            <a:rPr lang="en-US" sz="2100" kern="1200" dirty="0" err="1"/>
            <a:t>tinggi</a:t>
          </a:r>
          <a:r>
            <a:rPr lang="en-US" sz="2100" kern="1200" dirty="0"/>
            <a:t>, </a:t>
          </a:r>
          <a:r>
            <a:rPr lang="en-US" sz="2100" kern="1200" dirty="0" err="1"/>
            <a:t>institut</a:t>
          </a:r>
          <a:r>
            <a:rPr lang="en-US" sz="2100" kern="1200" dirty="0"/>
            <a:t>, </a:t>
          </a:r>
          <a:r>
            <a:rPr lang="en-US" sz="2100" kern="1200" dirty="0" err="1"/>
            <a:t>dan</a:t>
          </a:r>
          <a:r>
            <a:rPr lang="en-US" sz="2100" kern="1200" dirty="0"/>
            <a:t> </a:t>
          </a:r>
          <a:r>
            <a:rPr lang="en-US" sz="2100" kern="1200" dirty="0" err="1"/>
            <a:t>universitas</a:t>
          </a:r>
          <a:r>
            <a:rPr lang="en-US" sz="2100" kern="1200" dirty="0"/>
            <a:t>)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/>
            <a:t>Ada 27 PTS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100" kern="1200" dirty="0"/>
        </a:p>
      </dsp:txBody>
      <dsp:txXfrm>
        <a:off x="6943873" y="1173856"/>
        <a:ext cx="2028824" cy="4209886"/>
      </dsp:txXfrm>
    </dsp:sp>
    <dsp:sp modelId="{91C5897E-CAA9-4DE5-A829-D031AA90019B}">
      <dsp:nvSpPr>
        <dsp:cNvPr id="0" name=""/>
        <dsp:cNvSpPr/>
      </dsp:nvSpPr>
      <dsp:spPr>
        <a:xfrm>
          <a:off x="9256733" y="569056"/>
          <a:ext cx="2028824" cy="60480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/>
            <a:t>Alih</a:t>
          </a:r>
          <a:r>
            <a:rPr lang="en-US" sz="2100" kern="1200" dirty="0"/>
            <a:t> </a:t>
          </a:r>
          <a:r>
            <a:rPr lang="en-US" sz="2100" kern="1200" dirty="0" err="1"/>
            <a:t>kelola</a:t>
          </a:r>
          <a:endParaRPr lang="en-US" sz="2100" kern="1200" dirty="0"/>
        </a:p>
      </dsp:txBody>
      <dsp:txXfrm>
        <a:off x="9256733" y="569056"/>
        <a:ext cx="2028824" cy="604800"/>
      </dsp:txXfrm>
    </dsp:sp>
    <dsp:sp modelId="{7E2FD9F2-F3A3-4C6B-9953-F958F5FA2501}">
      <dsp:nvSpPr>
        <dsp:cNvPr id="0" name=""/>
        <dsp:cNvSpPr/>
      </dsp:nvSpPr>
      <dsp:spPr>
        <a:xfrm>
          <a:off x="9256733" y="1173856"/>
          <a:ext cx="2028824" cy="4209886"/>
        </a:xfrm>
        <a:prstGeom prst="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/>
            <a:t>PTS yang </a:t>
          </a:r>
          <a:r>
            <a:rPr lang="en-US" sz="2100" kern="1200" dirty="0" err="1"/>
            <a:t>dialih</a:t>
          </a:r>
          <a:r>
            <a:rPr lang="en-US" sz="2100" kern="1200" dirty="0"/>
            <a:t> </a:t>
          </a:r>
          <a:r>
            <a:rPr lang="en-US" sz="2100" kern="1200" dirty="0" err="1"/>
            <a:t>kelolakan</a:t>
          </a:r>
          <a:r>
            <a:rPr lang="en-US" sz="2100" kern="1200" dirty="0"/>
            <a:t> </a:t>
          </a:r>
          <a:r>
            <a:rPr lang="en-US" sz="2100" kern="1200" dirty="0" err="1"/>
            <a:t>dari</a:t>
          </a:r>
          <a:r>
            <a:rPr lang="en-US" sz="2100" kern="1200" dirty="0"/>
            <a:t> BP lama </a:t>
          </a:r>
          <a:r>
            <a:rPr lang="en-US" sz="2100" kern="1200" dirty="0" err="1"/>
            <a:t>ke</a:t>
          </a:r>
          <a:r>
            <a:rPr lang="en-US" sz="2100" kern="1200" dirty="0"/>
            <a:t> BP yang </a:t>
          </a:r>
          <a:r>
            <a:rPr lang="en-US" sz="2100" kern="1200" dirty="0" err="1"/>
            <a:t>baru</a:t>
          </a:r>
          <a:endParaRPr 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/>
            <a:t>Ada 1 PTS, STIE </a:t>
          </a:r>
          <a:r>
            <a:rPr lang="en-US" sz="2100" kern="1200" dirty="0" err="1"/>
            <a:t>Cakrawala</a:t>
          </a:r>
          <a:r>
            <a:rPr lang="en-US" sz="2100" kern="1200" dirty="0"/>
            <a:t> Malang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100" kern="1200" dirty="0"/>
        </a:p>
      </dsp:txBody>
      <dsp:txXfrm>
        <a:off x="9256733" y="1173856"/>
        <a:ext cx="2028824" cy="42098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F6EFA5-5E81-4478-9B14-BDD140B8243C}">
      <dsp:nvSpPr>
        <dsp:cNvPr id="0" name=""/>
        <dsp:cNvSpPr/>
      </dsp:nvSpPr>
      <dsp:spPr>
        <a:xfrm>
          <a:off x="0" y="1806041"/>
          <a:ext cx="10893287" cy="0"/>
        </a:xfrm>
        <a:prstGeom prst="line">
          <a:avLst/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A5DD13-8638-4D0A-9284-5D92DCD86F00}">
      <dsp:nvSpPr>
        <dsp:cNvPr id="0" name=""/>
        <dsp:cNvSpPr/>
      </dsp:nvSpPr>
      <dsp:spPr>
        <a:xfrm>
          <a:off x="2832254" y="0"/>
          <a:ext cx="8061032" cy="18060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775" tIns="104775" rIns="104775" bIns="104775" numCol="1" spcCol="1270" anchor="b" anchorCtr="0">
          <a:noAutofit/>
        </a:bodyPr>
        <a:lstStyle/>
        <a:p>
          <a:pPr lvl="0" algn="l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500" kern="1200" dirty="0" err="1"/>
            <a:t>Mengacu</a:t>
          </a:r>
          <a:r>
            <a:rPr lang="en-US" sz="5500" kern="1200" dirty="0"/>
            <a:t> </a:t>
          </a:r>
          <a:r>
            <a:rPr lang="en-US" sz="5500" kern="1200" dirty="0" err="1"/>
            <a:t>Permenristekdikti</a:t>
          </a:r>
          <a:r>
            <a:rPr lang="en-US" sz="5500" kern="1200" dirty="0"/>
            <a:t> No. 100 </a:t>
          </a:r>
          <a:r>
            <a:rPr lang="en-US" sz="5500" kern="1200" dirty="0" err="1"/>
            <a:t>tahun</a:t>
          </a:r>
          <a:r>
            <a:rPr lang="en-US" sz="5500" kern="1200" dirty="0"/>
            <a:t> 2016</a:t>
          </a:r>
        </a:p>
      </dsp:txBody>
      <dsp:txXfrm>
        <a:off x="2832254" y="0"/>
        <a:ext cx="8061032" cy="1806041"/>
      </dsp:txXfrm>
    </dsp:sp>
    <dsp:sp modelId="{27FA493D-3075-40BE-8D4D-2803CD59EE58}">
      <dsp:nvSpPr>
        <dsp:cNvPr id="0" name=""/>
        <dsp:cNvSpPr/>
      </dsp:nvSpPr>
      <dsp:spPr>
        <a:xfrm>
          <a:off x="0" y="0"/>
          <a:ext cx="2832254" cy="1806041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825" tIns="123825" rIns="123825" bIns="12382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err="1"/>
            <a:t>sanksi</a:t>
          </a:r>
          <a:endParaRPr lang="en-US" sz="6500" kern="1200" dirty="0"/>
        </a:p>
      </dsp:txBody>
      <dsp:txXfrm>
        <a:off x="88180" y="88180"/>
        <a:ext cx="2655894" cy="1717861"/>
      </dsp:txXfrm>
    </dsp:sp>
    <dsp:sp modelId="{DA4500EB-8AA7-42C4-A94C-CA198C1F42E8}">
      <dsp:nvSpPr>
        <dsp:cNvPr id="0" name=""/>
        <dsp:cNvSpPr/>
      </dsp:nvSpPr>
      <dsp:spPr>
        <a:xfrm>
          <a:off x="0" y="1806041"/>
          <a:ext cx="10893287" cy="36126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285750" lvl="1" indent="-285750" algn="l" defTabSz="1866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200" kern="1200" dirty="0" err="1"/>
            <a:t>Sanksi</a:t>
          </a:r>
          <a:r>
            <a:rPr lang="en-US" sz="4200" kern="1200" dirty="0"/>
            <a:t> </a:t>
          </a:r>
          <a:r>
            <a:rPr lang="en-US" sz="4200" kern="1200" dirty="0" err="1"/>
            <a:t>ringan</a:t>
          </a:r>
          <a:r>
            <a:rPr lang="en-US" sz="4200" kern="1200" dirty="0"/>
            <a:t>: </a:t>
          </a:r>
          <a:r>
            <a:rPr lang="en-US" sz="4200" kern="1200" dirty="0" err="1"/>
            <a:t>teguran</a:t>
          </a:r>
          <a:r>
            <a:rPr lang="en-US" sz="4200" kern="1200" dirty="0"/>
            <a:t> </a:t>
          </a:r>
          <a:r>
            <a:rPr lang="en-US" sz="4200" kern="1200" dirty="0" err="1"/>
            <a:t>tertulis</a:t>
          </a:r>
          <a:endParaRPr lang="en-US" sz="4200" kern="1200" dirty="0"/>
        </a:p>
        <a:p>
          <a:pPr marL="285750" lvl="1" indent="-285750" algn="l" defTabSz="1866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200" kern="1200" dirty="0" err="1"/>
            <a:t>Sanksi</a:t>
          </a:r>
          <a:r>
            <a:rPr lang="en-US" sz="4200" kern="1200" dirty="0"/>
            <a:t> </a:t>
          </a:r>
          <a:r>
            <a:rPr lang="en-US" sz="4200" kern="1200" dirty="0" err="1"/>
            <a:t>sedang</a:t>
          </a:r>
          <a:r>
            <a:rPr lang="en-US" sz="4200" kern="1200" dirty="0"/>
            <a:t>: </a:t>
          </a:r>
          <a:r>
            <a:rPr lang="en-US" sz="4200" kern="1200" dirty="0" err="1"/>
            <a:t>penghentian</a:t>
          </a:r>
          <a:r>
            <a:rPr lang="en-US" sz="4200" kern="1200" dirty="0"/>
            <a:t> </a:t>
          </a:r>
          <a:r>
            <a:rPr lang="en-US" sz="4200" kern="1200" dirty="0" err="1"/>
            <a:t>sementara</a:t>
          </a:r>
          <a:r>
            <a:rPr lang="en-US" sz="4200" kern="1200" dirty="0"/>
            <a:t> </a:t>
          </a:r>
          <a:r>
            <a:rPr lang="en-US" sz="4200" kern="1200" dirty="0" err="1"/>
            <a:t>bantuan</a:t>
          </a:r>
          <a:r>
            <a:rPr lang="en-US" sz="4200" kern="1200" dirty="0"/>
            <a:t> </a:t>
          </a:r>
          <a:r>
            <a:rPr lang="en-US" sz="4200" kern="1200" dirty="0" err="1"/>
            <a:t>pemerintah</a:t>
          </a:r>
          <a:r>
            <a:rPr lang="en-US" sz="4200" kern="1200" dirty="0"/>
            <a:t> </a:t>
          </a:r>
          <a:r>
            <a:rPr lang="en-US" sz="4200" kern="1200" dirty="0" err="1"/>
            <a:t>dan</a:t>
          </a:r>
          <a:r>
            <a:rPr lang="en-US" sz="4200" kern="1200" dirty="0"/>
            <a:t> </a:t>
          </a:r>
          <a:r>
            <a:rPr lang="en-US" sz="4200" kern="1200" dirty="0" err="1"/>
            <a:t>penyelenggaraan</a:t>
          </a:r>
          <a:r>
            <a:rPr lang="en-US" sz="4200" kern="1200" dirty="0"/>
            <a:t> Pendidikan</a:t>
          </a:r>
        </a:p>
        <a:p>
          <a:pPr marL="285750" lvl="1" indent="-285750" algn="l" defTabSz="1866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200" kern="1200" dirty="0" err="1"/>
            <a:t>Sanksi</a:t>
          </a:r>
          <a:r>
            <a:rPr lang="en-US" sz="4200" kern="1200" dirty="0"/>
            <a:t> </a:t>
          </a:r>
          <a:r>
            <a:rPr lang="en-US" sz="4200" kern="1200" dirty="0" err="1"/>
            <a:t>berat</a:t>
          </a:r>
          <a:r>
            <a:rPr lang="en-US" sz="4200" kern="1200" dirty="0"/>
            <a:t>: </a:t>
          </a:r>
          <a:r>
            <a:rPr lang="en-US" sz="4200" kern="1200" dirty="0" err="1"/>
            <a:t>penghentian</a:t>
          </a:r>
          <a:r>
            <a:rPr lang="en-US" sz="4200" kern="1200" dirty="0"/>
            <a:t> </a:t>
          </a:r>
          <a:r>
            <a:rPr lang="en-US" sz="4200" kern="1200" dirty="0" err="1"/>
            <a:t>pembinaan</a:t>
          </a:r>
          <a:r>
            <a:rPr lang="en-US" sz="4200" kern="1200" dirty="0"/>
            <a:t>, </a:t>
          </a:r>
          <a:r>
            <a:rPr lang="en-US" sz="4200" kern="1200" dirty="0" err="1"/>
            <a:t>pencabutan</a:t>
          </a:r>
          <a:r>
            <a:rPr lang="en-US" sz="4200" kern="1200" dirty="0"/>
            <a:t> </a:t>
          </a:r>
          <a:r>
            <a:rPr lang="en-US" sz="4200" kern="1200" dirty="0" err="1"/>
            <a:t>ijin</a:t>
          </a:r>
          <a:r>
            <a:rPr lang="en-US" sz="4200" kern="1200" dirty="0"/>
            <a:t> Prodi </a:t>
          </a:r>
          <a:r>
            <a:rPr lang="en-US" sz="4200" kern="1200" dirty="0" err="1"/>
            <a:t>dan</a:t>
          </a:r>
          <a:r>
            <a:rPr lang="en-US" sz="4200" kern="1200" dirty="0"/>
            <a:t> </a:t>
          </a:r>
          <a:r>
            <a:rPr lang="en-US" sz="4200" kern="1200" dirty="0" err="1"/>
            <a:t>perguruan</a:t>
          </a:r>
          <a:r>
            <a:rPr lang="en-US" sz="4200" kern="1200" dirty="0"/>
            <a:t> </a:t>
          </a:r>
          <a:r>
            <a:rPr lang="en-US" sz="4200" kern="1200" dirty="0" err="1"/>
            <a:t>tinggi</a:t>
          </a:r>
          <a:endParaRPr lang="en-US" sz="4200" kern="1200" dirty="0"/>
        </a:p>
      </dsp:txBody>
      <dsp:txXfrm>
        <a:off x="0" y="1806041"/>
        <a:ext cx="10893287" cy="36126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2563-3B8F-4B57-A716-5E2B98E19050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22BB-678B-45AE-BE57-0E41DD7F0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362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2563-3B8F-4B57-A716-5E2B98E19050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22BB-678B-45AE-BE57-0E41DD7F0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59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2563-3B8F-4B57-A716-5E2B98E19050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22BB-678B-45AE-BE57-0E41DD7F0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691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2563-3B8F-4B57-A716-5E2B98E19050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22BB-678B-45AE-BE57-0E41DD7F0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496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2563-3B8F-4B57-A716-5E2B98E19050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22BB-678B-45AE-BE57-0E41DD7F0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934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2563-3B8F-4B57-A716-5E2B98E19050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22BB-678B-45AE-BE57-0E41DD7F0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540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2563-3B8F-4B57-A716-5E2B98E19050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22BB-678B-45AE-BE57-0E41DD7F0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428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2563-3B8F-4B57-A716-5E2B98E19050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22BB-678B-45AE-BE57-0E41DD7F0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511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2563-3B8F-4B57-A716-5E2B98E19050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22BB-678B-45AE-BE57-0E41DD7F0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784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2563-3B8F-4B57-A716-5E2B98E19050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22BB-678B-45AE-BE57-0E41DD7F0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421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2563-3B8F-4B57-A716-5E2B98E19050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22BB-678B-45AE-BE57-0E41DD7F0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2804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B6A02563-3B8F-4B57-A716-5E2B98E19050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22BB-678B-45AE-BE57-0E41DD7F02F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17082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2563-3B8F-4B57-A716-5E2B98E19050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22BB-678B-45AE-BE57-0E41DD7F0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0353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2563-3B8F-4B57-A716-5E2B98E19050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22BB-678B-45AE-BE57-0E41DD7F02F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64495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2563-3B8F-4B57-A716-5E2B98E19050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22BB-678B-45AE-BE57-0E41DD7F0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5450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2563-3B8F-4B57-A716-5E2B98E19050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22BB-678B-45AE-BE57-0E41DD7F0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7280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2563-3B8F-4B57-A716-5E2B98E19050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22BB-678B-45AE-BE57-0E41DD7F0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9851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2563-3B8F-4B57-A716-5E2B98E19050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22BB-678B-45AE-BE57-0E41DD7F0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6360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2563-3B8F-4B57-A716-5E2B98E19050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22BB-678B-45AE-BE57-0E41DD7F0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6944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2563-3B8F-4B57-A716-5E2B98E19050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22BB-678B-45AE-BE57-0E41DD7F02F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01780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2563-3B8F-4B57-A716-5E2B98E19050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22BB-678B-45AE-BE57-0E41DD7F0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0145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2563-3B8F-4B57-A716-5E2B98E19050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22BB-678B-45AE-BE57-0E41DD7F02F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4861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2563-3B8F-4B57-A716-5E2B98E19050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22BB-678B-45AE-BE57-0E41DD7F02F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27648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2563-3B8F-4B57-A716-5E2B98E19050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22BB-678B-45AE-BE57-0E41DD7F0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5492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2563-3B8F-4B57-A716-5E2B98E19050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22BB-678B-45AE-BE57-0E41DD7F02F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78518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2563-3B8F-4B57-A716-5E2B98E19050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22BB-678B-45AE-BE57-0E41DD7F0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7690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2563-3B8F-4B57-A716-5E2B98E19050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22BB-678B-45AE-BE57-0E41DD7F0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9173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2563-3B8F-4B57-A716-5E2B98E19050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22BB-678B-45AE-BE57-0E41DD7F0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9147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2563-3B8F-4B57-A716-5E2B98E19050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22BB-678B-45AE-BE57-0E41DD7F0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1544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6A02563-3B8F-4B57-A716-5E2B98E19050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77D22BB-678B-45AE-BE57-0E41DD7F0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4036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2563-3B8F-4B57-A716-5E2B98E19050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22BB-678B-45AE-BE57-0E41DD7F0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8223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2563-3B8F-4B57-A716-5E2B98E19050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22BB-678B-45AE-BE57-0E41DD7F0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6659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2563-3B8F-4B57-A716-5E2B98E19050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22BB-678B-45AE-BE57-0E41DD7F0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233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A02563-3B8F-4B57-A716-5E2B98E19050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7D22BB-678B-45AE-BE57-0E41DD7F0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002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B6A02563-3B8F-4B57-A716-5E2B98E19050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277D22BB-678B-45AE-BE57-0E41DD7F02F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076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6A02563-3B8F-4B57-A716-5E2B98E19050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277D22BB-678B-45AE-BE57-0E41DD7F02F2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6447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opertis7.go.id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2787" y="3575248"/>
            <a:ext cx="10645873" cy="1502842"/>
          </a:xfrm>
        </p:spPr>
        <p:txBody>
          <a:bodyPr>
            <a:noAutofit/>
          </a:bodyPr>
          <a:lstStyle/>
          <a:p>
            <a:r>
              <a:rPr lang="en-US" sz="4800" dirty="0">
                <a:latin typeface="Arial Rounded MT Bold" panose="020F0704030504030204" pitchFamily="34" charset="0"/>
              </a:rPr>
              <a:t/>
            </a:r>
            <a:br>
              <a:rPr lang="en-US" sz="4800" dirty="0">
                <a:latin typeface="Arial Rounded MT Bold" panose="020F0704030504030204" pitchFamily="34" charset="0"/>
              </a:rPr>
            </a:br>
            <a:r>
              <a:rPr lang="en-US" sz="4800" dirty="0">
                <a:latin typeface="Arial Rounded MT Bold" panose="020F0704030504030204" pitchFamily="34" charset="0"/>
              </a:rPr>
              <a:t/>
            </a:r>
            <a:br>
              <a:rPr lang="en-US" sz="4800" dirty="0">
                <a:latin typeface="Arial Rounded MT Bold" panose="020F0704030504030204" pitchFamily="34" charset="0"/>
              </a:rPr>
            </a:br>
            <a:r>
              <a:rPr lang="en-US" sz="4800" dirty="0">
                <a:latin typeface="Arial Rounded MT Bold" panose="020F0704030504030204" pitchFamily="34" charset="0"/>
              </a:rPr>
              <a:t/>
            </a:r>
            <a:br>
              <a:rPr lang="en-US" sz="4800" dirty="0">
                <a:latin typeface="Arial Rounded MT Bold" panose="020F0704030504030204" pitchFamily="34" charset="0"/>
              </a:rPr>
            </a:br>
            <a:r>
              <a:rPr lang="en-US" sz="4800" dirty="0">
                <a:latin typeface="Arial Rounded MT Bold" panose="020F0704030504030204" pitchFamily="34" charset="0"/>
              </a:rPr>
              <a:t/>
            </a:r>
            <a:br>
              <a:rPr lang="en-US" sz="4800" dirty="0">
                <a:latin typeface="Arial Rounded MT Bold" panose="020F0704030504030204" pitchFamily="34" charset="0"/>
              </a:rPr>
            </a:br>
            <a:r>
              <a:rPr lang="en-US" sz="4800" dirty="0">
                <a:latin typeface="Arial Rounded MT Bold" panose="020F0704030504030204" pitchFamily="34" charset="0"/>
              </a:rPr>
              <a:t>Status </a:t>
            </a:r>
            <a:r>
              <a:rPr lang="en-US" sz="4800" dirty="0" err="1">
                <a:latin typeface="Arial Rounded MT Bold" panose="020F0704030504030204" pitchFamily="34" charset="0"/>
              </a:rPr>
              <a:t>Perguruan</a:t>
            </a:r>
            <a:r>
              <a:rPr lang="en-US" sz="4800" dirty="0">
                <a:latin typeface="Arial Rounded MT Bold" panose="020F0704030504030204" pitchFamily="34" charset="0"/>
              </a:rPr>
              <a:t> Tinggi: </a:t>
            </a:r>
            <a:br>
              <a:rPr lang="en-US" sz="4800" dirty="0">
                <a:latin typeface="Arial Rounded MT Bold" panose="020F0704030504030204" pitchFamily="34" charset="0"/>
              </a:rPr>
            </a:br>
            <a:r>
              <a:rPr lang="en-US" sz="4800" dirty="0" err="1">
                <a:latin typeface="Arial Rounded MT Bold" panose="020F0704030504030204" pitchFamily="34" charset="0"/>
              </a:rPr>
              <a:t>Apa</a:t>
            </a:r>
            <a:r>
              <a:rPr lang="en-US" sz="4800" dirty="0">
                <a:latin typeface="Arial Rounded MT Bold" panose="020F0704030504030204" pitchFamily="34" charset="0"/>
              </a:rPr>
              <a:t>, </a:t>
            </a:r>
            <a:r>
              <a:rPr lang="en-US" sz="4800" dirty="0" err="1">
                <a:latin typeface="Arial Rounded MT Bold" panose="020F0704030504030204" pitchFamily="34" charset="0"/>
              </a:rPr>
              <a:t>mengapa</a:t>
            </a:r>
            <a:r>
              <a:rPr lang="en-US" sz="4800" dirty="0">
                <a:latin typeface="Arial Rounded MT Bold" panose="020F0704030504030204" pitchFamily="34" charset="0"/>
              </a:rPr>
              <a:t>, </a:t>
            </a:r>
            <a:r>
              <a:rPr lang="en-US" sz="4800" dirty="0" err="1">
                <a:latin typeface="Arial Rounded MT Bold" panose="020F0704030504030204" pitchFamily="34" charset="0"/>
              </a:rPr>
              <a:t>dan</a:t>
            </a:r>
            <a:r>
              <a:rPr lang="en-US" sz="4800" dirty="0">
                <a:latin typeface="Arial Rounded MT Bold" panose="020F0704030504030204" pitchFamily="34" charset="0"/>
              </a:rPr>
              <a:t> </a:t>
            </a:r>
            <a:r>
              <a:rPr lang="en-US" sz="4800" dirty="0" err="1">
                <a:latin typeface="Arial Rounded MT Bold" panose="020F0704030504030204" pitchFamily="34" charset="0"/>
              </a:rPr>
              <a:t>bagaimana</a:t>
            </a:r>
            <a:r>
              <a:rPr lang="en-US" sz="4800" dirty="0">
                <a:latin typeface="Arial Rounded MT Bold" panose="020F0704030504030204" pitchFamily="34" charset="0"/>
              </a:rPr>
              <a:t>?</a:t>
            </a:r>
            <a:endParaRPr lang="id-ID" sz="1100" dirty="0">
              <a:latin typeface="Arial Rounded MT Bold" panose="020F070403050403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784" y="-225655"/>
            <a:ext cx="6984776" cy="396287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20410" y="5684238"/>
            <a:ext cx="646706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Ali </a:t>
            </a:r>
            <a:r>
              <a:rPr lang="en-US" sz="2400" b="1" dirty="0" err="1"/>
              <a:t>Maksum</a:t>
            </a:r>
            <a:endParaRPr lang="en-US" sz="2400" b="1" dirty="0"/>
          </a:p>
          <a:p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hlinkClick r:id="rId3"/>
              </a:rPr>
              <a:t>www.kopertis7.go.id</a:t>
            </a:r>
            <a:endParaRPr lang="en-US" sz="20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Kementerian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</a:rPr>
              <a:t>Riset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</a:rPr>
              <a:t>Teknologi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</a:rPr>
              <a:t>dan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 Pendidikan Tinggi</a:t>
            </a:r>
            <a:endParaRPr lang="id-ID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380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landasan</a:t>
            </a:r>
            <a:r>
              <a:rPr lang="en-US" b="1" dirty="0"/>
              <a:t> </a:t>
            </a:r>
            <a:r>
              <a:rPr lang="en-US" b="1" dirty="0" err="1"/>
              <a:t>hukum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1921565"/>
            <a:ext cx="10757055" cy="4387795"/>
          </a:xfrm>
        </p:spPr>
        <p:txBody>
          <a:bodyPr>
            <a:normAutofit/>
          </a:bodyPr>
          <a:lstStyle/>
          <a:p>
            <a:r>
              <a:rPr lang="en-US" sz="2400" dirty="0"/>
              <a:t>UU No. 20 </a:t>
            </a:r>
            <a:r>
              <a:rPr lang="en-US" sz="2400" dirty="0" err="1"/>
              <a:t>tahun</a:t>
            </a:r>
            <a:r>
              <a:rPr lang="en-US" sz="2400" dirty="0"/>
              <a:t> 2003 </a:t>
            </a:r>
            <a:r>
              <a:rPr lang="en-US" sz="2400" dirty="0" err="1"/>
              <a:t>tentang</a:t>
            </a:r>
            <a:r>
              <a:rPr lang="en-US" sz="2400" dirty="0"/>
              <a:t> </a:t>
            </a:r>
            <a:r>
              <a:rPr lang="en-US" sz="2400" dirty="0" err="1"/>
              <a:t>sistem</a:t>
            </a:r>
            <a:r>
              <a:rPr lang="en-US" sz="2400" dirty="0"/>
              <a:t> </a:t>
            </a:r>
            <a:r>
              <a:rPr lang="en-US" sz="2400" dirty="0" err="1"/>
              <a:t>pendidikan</a:t>
            </a:r>
            <a:r>
              <a:rPr lang="en-US" sz="2400" dirty="0"/>
              <a:t> </a:t>
            </a:r>
            <a:r>
              <a:rPr lang="en-US" sz="2400" dirty="0" err="1"/>
              <a:t>nasional</a:t>
            </a:r>
            <a:endParaRPr lang="en-US" sz="2400" dirty="0"/>
          </a:p>
          <a:p>
            <a:r>
              <a:rPr lang="en-US" sz="2400" dirty="0"/>
              <a:t>UU No. 12 </a:t>
            </a:r>
            <a:r>
              <a:rPr lang="en-US" sz="2400" dirty="0" err="1"/>
              <a:t>tahun</a:t>
            </a:r>
            <a:r>
              <a:rPr lang="en-US" sz="2400" dirty="0"/>
              <a:t> 2012 </a:t>
            </a:r>
            <a:r>
              <a:rPr lang="en-US" sz="2400" dirty="0" err="1"/>
              <a:t>tentang</a:t>
            </a:r>
            <a:r>
              <a:rPr lang="en-US" sz="2400" dirty="0"/>
              <a:t> </a:t>
            </a:r>
            <a:r>
              <a:rPr lang="en-US" sz="2400" dirty="0" err="1"/>
              <a:t>pendidikan</a:t>
            </a:r>
            <a:r>
              <a:rPr lang="en-US" sz="2400" dirty="0"/>
              <a:t> </a:t>
            </a:r>
            <a:r>
              <a:rPr lang="en-US" sz="2400" dirty="0" err="1"/>
              <a:t>tinggi</a:t>
            </a:r>
            <a:endParaRPr lang="en-US" sz="2400" dirty="0"/>
          </a:p>
          <a:p>
            <a:r>
              <a:rPr lang="en-US" sz="2400" dirty="0"/>
              <a:t>PP No. 4/2014 </a:t>
            </a:r>
            <a:r>
              <a:rPr lang="en-US" sz="2400" dirty="0" err="1"/>
              <a:t>tentang</a:t>
            </a:r>
            <a:r>
              <a:rPr lang="en-US" sz="2400" dirty="0"/>
              <a:t> </a:t>
            </a:r>
            <a:r>
              <a:rPr lang="en-US" sz="2400" dirty="0" err="1"/>
              <a:t>penyelenggaraan</a:t>
            </a:r>
            <a:r>
              <a:rPr lang="en-US" sz="2400" dirty="0"/>
              <a:t> </a:t>
            </a:r>
            <a:r>
              <a:rPr lang="en-US" sz="2400" dirty="0" err="1"/>
              <a:t>pendidikan</a:t>
            </a:r>
            <a:r>
              <a:rPr lang="en-US" sz="2400" dirty="0"/>
              <a:t> </a:t>
            </a:r>
            <a:r>
              <a:rPr lang="en-US" sz="2400" dirty="0" err="1"/>
              <a:t>tinggi</a:t>
            </a:r>
            <a:endParaRPr lang="en-US" sz="2400" dirty="0"/>
          </a:p>
          <a:p>
            <a:r>
              <a:rPr lang="en-US" sz="2400" dirty="0" err="1"/>
              <a:t>Permenristekdikti</a:t>
            </a:r>
            <a:r>
              <a:rPr lang="en-US" sz="2400" dirty="0"/>
              <a:t> No. 44 </a:t>
            </a:r>
            <a:r>
              <a:rPr lang="en-US" sz="2400" dirty="0" err="1"/>
              <a:t>tahun</a:t>
            </a:r>
            <a:r>
              <a:rPr lang="en-US" sz="2400" dirty="0"/>
              <a:t> 2015 </a:t>
            </a:r>
            <a:r>
              <a:rPr lang="en-US" sz="2400" dirty="0" err="1"/>
              <a:t>tentang</a:t>
            </a:r>
            <a:r>
              <a:rPr lang="en-US" sz="2400" dirty="0"/>
              <a:t> </a:t>
            </a:r>
            <a:r>
              <a:rPr lang="en-US" sz="2400" dirty="0" err="1"/>
              <a:t>standar</a:t>
            </a:r>
            <a:r>
              <a:rPr lang="en-US" sz="2400" dirty="0"/>
              <a:t> </a:t>
            </a:r>
            <a:r>
              <a:rPr lang="en-US" sz="2400" dirty="0" err="1"/>
              <a:t>nasional</a:t>
            </a:r>
            <a:r>
              <a:rPr lang="en-US" sz="2400" dirty="0"/>
              <a:t> </a:t>
            </a:r>
            <a:r>
              <a:rPr lang="en-US" sz="2400" dirty="0" err="1"/>
              <a:t>pendidikan</a:t>
            </a:r>
            <a:r>
              <a:rPr lang="en-US" sz="2400" dirty="0"/>
              <a:t> </a:t>
            </a:r>
            <a:r>
              <a:rPr lang="en-US" sz="2400" dirty="0" err="1"/>
              <a:t>tinggi</a:t>
            </a:r>
            <a:endParaRPr lang="en-US" sz="2400" dirty="0"/>
          </a:p>
          <a:p>
            <a:r>
              <a:rPr lang="en-US" sz="2400" dirty="0" err="1"/>
              <a:t>Permenristekdikti</a:t>
            </a:r>
            <a:r>
              <a:rPr lang="en-US" sz="2400" dirty="0"/>
              <a:t> No. 100 </a:t>
            </a:r>
            <a:r>
              <a:rPr lang="en-US" sz="2400" dirty="0" err="1"/>
              <a:t>tahun</a:t>
            </a:r>
            <a:r>
              <a:rPr lang="en-US" sz="2400" dirty="0"/>
              <a:t> 2016 </a:t>
            </a:r>
            <a:r>
              <a:rPr lang="en-US" sz="2400" dirty="0" err="1"/>
              <a:t>tentang</a:t>
            </a:r>
            <a:r>
              <a:rPr lang="en-US" sz="2400" dirty="0"/>
              <a:t> </a:t>
            </a:r>
            <a:r>
              <a:rPr lang="en-US" sz="2400" dirty="0" err="1"/>
              <a:t>pendirian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pencabutan</a:t>
            </a:r>
            <a:r>
              <a:rPr lang="en-US" sz="2400" dirty="0"/>
              <a:t> </a:t>
            </a:r>
            <a:r>
              <a:rPr lang="en-US" sz="2400" dirty="0" err="1"/>
              <a:t>ijin</a:t>
            </a:r>
            <a:r>
              <a:rPr lang="en-US" sz="2400" dirty="0"/>
              <a:t> </a:t>
            </a:r>
            <a:r>
              <a:rPr lang="en-US" sz="2400" dirty="0" err="1"/>
              <a:t>perguruan</a:t>
            </a:r>
            <a:r>
              <a:rPr lang="en-US" sz="2400" dirty="0"/>
              <a:t> </a:t>
            </a:r>
            <a:r>
              <a:rPr lang="en-US" sz="2400" dirty="0" err="1"/>
              <a:t>tinggi</a:t>
            </a:r>
            <a:endParaRPr lang="en-US" sz="2400" dirty="0"/>
          </a:p>
          <a:p>
            <a:r>
              <a:rPr lang="en-US" sz="2400" dirty="0" err="1"/>
              <a:t>Surat</a:t>
            </a:r>
            <a:r>
              <a:rPr lang="en-US" sz="2400" dirty="0"/>
              <a:t> </a:t>
            </a:r>
            <a:r>
              <a:rPr lang="en-US" sz="2400" dirty="0" err="1"/>
              <a:t>Dirjen</a:t>
            </a:r>
            <a:r>
              <a:rPr lang="en-US" sz="2400" dirty="0"/>
              <a:t> </a:t>
            </a:r>
            <a:r>
              <a:rPr lang="en-US" sz="2400" dirty="0" err="1"/>
              <a:t>Dikti</a:t>
            </a:r>
            <a:r>
              <a:rPr lang="en-US" sz="2400" dirty="0"/>
              <a:t> No. 2559/D/T/97 </a:t>
            </a:r>
            <a:r>
              <a:rPr lang="en-US" sz="2400" dirty="0" err="1"/>
              <a:t>tertanggal</a:t>
            </a:r>
            <a:r>
              <a:rPr lang="en-US" sz="2400" dirty="0"/>
              <a:t> 21 </a:t>
            </a:r>
            <a:r>
              <a:rPr lang="en-US" sz="2400" dirty="0" err="1"/>
              <a:t>Oktober</a:t>
            </a:r>
            <a:r>
              <a:rPr lang="en-US" sz="2400" dirty="0"/>
              <a:t> 1997; No. 2630/D/T/2000 </a:t>
            </a:r>
            <a:r>
              <a:rPr lang="en-US" sz="2400" dirty="0" err="1"/>
              <a:t>tertanggal</a:t>
            </a:r>
            <a:r>
              <a:rPr lang="en-US" sz="2400" dirty="0"/>
              <a:t> 22 September 2000; No. 1506/D/T/2005 </a:t>
            </a:r>
            <a:r>
              <a:rPr lang="en-US" sz="2400" dirty="0" err="1"/>
              <a:t>tertanggal</a:t>
            </a:r>
            <a:r>
              <a:rPr lang="en-US" sz="2400" dirty="0"/>
              <a:t> 16 Mei 2005 </a:t>
            </a:r>
            <a:r>
              <a:rPr lang="en-US" sz="2400" dirty="0" err="1"/>
              <a:t>tentang</a:t>
            </a:r>
            <a:r>
              <a:rPr lang="en-US" sz="2400" dirty="0"/>
              <a:t> </a:t>
            </a:r>
            <a:r>
              <a:rPr lang="en-US" sz="2400" dirty="0" err="1"/>
              <a:t>penyelenggaraan</a:t>
            </a:r>
            <a:r>
              <a:rPr lang="en-US" sz="2400" dirty="0"/>
              <a:t> </a:t>
            </a:r>
            <a:r>
              <a:rPr lang="en-US" sz="2400" dirty="0" err="1"/>
              <a:t>kelas</a:t>
            </a:r>
            <a:r>
              <a:rPr lang="en-US" sz="2400" dirty="0"/>
              <a:t> </a:t>
            </a:r>
            <a:r>
              <a:rPr lang="en-US" sz="2400" dirty="0" err="1"/>
              <a:t>jauh</a:t>
            </a:r>
            <a:r>
              <a:rPr lang="en-US" sz="2400" dirty="0"/>
              <a:t>, </a:t>
            </a:r>
            <a:r>
              <a:rPr lang="en-US" sz="2400" dirty="0" err="1"/>
              <a:t>kelas</a:t>
            </a:r>
            <a:r>
              <a:rPr lang="en-US" sz="2400" dirty="0"/>
              <a:t> </a:t>
            </a:r>
            <a:r>
              <a:rPr lang="en-US" sz="2400" dirty="0" err="1"/>
              <a:t>khusus</a:t>
            </a:r>
            <a:r>
              <a:rPr lang="en-US" sz="2400" dirty="0"/>
              <a:t>, </a:t>
            </a:r>
            <a:r>
              <a:rPr lang="en-US" sz="2400" dirty="0" err="1"/>
              <a:t>kelas</a:t>
            </a:r>
            <a:r>
              <a:rPr lang="en-US" sz="2400" dirty="0"/>
              <a:t> </a:t>
            </a:r>
            <a:r>
              <a:rPr lang="en-US" sz="2400" dirty="0" err="1"/>
              <a:t>eksekutif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keabsahan</a:t>
            </a:r>
            <a:r>
              <a:rPr lang="en-US" sz="2400" dirty="0"/>
              <a:t> </a:t>
            </a:r>
            <a:r>
              <a:rPr lang="en-US" sz="2400" dirty="0" err="1"/>
              <a:t>ijazahnya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1407105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6A4041D-1766-4063-B82F-5C21358F3B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399" b="76123"/>
          <a:stretch/>
        </p:blipFill>
        <p:spPr>
          <a:xfrm>
            <a:off x="463826" y="159027"/>
            <a:ext cx="11449878" cy="22131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B54944D-5D30-4E1F-820F-CB01614837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413" t="29169" r="25326" b="6452"/>
          <a:stretch/>
        </p:blipFill>
        <p:spPr>
          <a:xfrm>
            <a:off x="4161184" y="2438401"/>
            <a:ext cx="7606748" cy="4412974"/>
          </a:xfrm>
          <a:prstGeom prst="rect">
            <a:avLst/>
          </a:prstGeom>
        </p:spPr>
      </p:pic>
      <p:pic>
        <p:nvPicPr>
          <p:cNvPr id="1026" name="Picture 2" descr="Image result for global competitiveness index">
            <a:extLst>
              <a:ext uri="{FF2B5EF4-FFF2-40B4-BE49-F238E27FC236}">
                <a16:creationId xmlns:a16="http://schemas.microsoft.com/office/drawing/2014/main" xmlns="" id="{AB5CAC0B-8992-49F0-A1F0-90A034B4E1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66" y="2557669"/>
            <a:ext cx="3526117" cy="4300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2928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26" y="0"/>
            <a:ext cx="11900452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93565" y="2862470"/>
            <a:ext cx="111318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44/2015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1650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cx1="http://schemas.microsoft.com/office/drawing/2015/9/8/chartex" xmlns="" Requires="cx1">
          <p:graphicFrame>
            <p:nvGraphicFramePr>
              <p:cNvPr id="4" name="Chart 3">
                <a:extLst>
                  <a:ext uri="{FF2B5EF4-FFF2-40B4-BE49-F238E27FC236}">
                    <a16:creationId xmlns:a16="http://schemas.microsoft.com/office/drawing/2014/main" id="{8348F90A-1135-42DB-960D-38EE0A9B5553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927783039"/>
                  </p:ext>
                </p:extLst>
              </p:nvPr>
            </p:nvGraphicFramePr>
            <p:xfrm>
              <a:off x="44175" y="795130"/>
              <a:ext cx="5932555" cy="4996069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4" name="Chart 3">
                <a:extLst>
                  <a:ext uri="{FF2B5EF4-FFF2-40B4-BE49-F238E27FC236}">
                    <a16:creationId xmlns:a16="http://schemas.microsoft.com/office/drawing/2014/main" xmlns="" xmlns:cx1="http://schemas.microsoft.com/office/drawing/2015/9/8/chartex" id="{8348F90A-1135-42DB-960D-38EE0A9B555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175" y="795130"/>
                <a:ext cx="5932555" cy="4996069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xmlns="" id="{B2926405-A37A-47E6-9F4D-E569EA7627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68910947"/>
              </p:ext>
            </p:extLst>
          </p:nvPr>
        </p:nvGraphicFramePr>
        <p:xfrm>
          <a:off x="6334539" y="1603515"/>
          <a:ext cx="5857461" cy="50225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9AF9E01-3C9E-4A78-A55F-7F8736094D45}"/>
              </a:ext>
            </a:extLst>
          </p:cNvPr>
          <p:cNvSpPr txBox="1"/>
          <p:nvPr/>
        </p:nvSpPr>
        <p:spPr>
          <a:xfrm>
            <a:off x="7726017" y="490333"/>
            <a:ext cx="40021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Data </a:t>
            </a:r>
            <a:r>
              <a:rPr lang="en-US" sz="2400" b="1" dirty="0" err="1"/>
              <a:t>Akreditasi</a:t>
            </a:r>
            <a:r>
              <a:rPr lang="en-US" sz="2400" b="1" dirty="0"/>
              <a:t> Prodi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6197C0C-6E7E-43F0-9E25-FE6902492006}"/>
              </a:ext>
            </a:extLst>
          </p:cNvPr>
          <p:cNvSpPr txBox="1"/>
          <p:nvPr/>
        </p:nvSpPr>
        <p:spPr>
          <a:xfrm>
            <a:off x="1921565" y="2955235"/>
            <a:ext cx="21203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Data </a:t>
            </a:r>
            <a:r>
              <a:rPr lang="en-US" sz="2400" b="1" dirty="0" err="1"/>
              <a:t>akreditasi</a:t>
            </a:r>
            <a:r>
              <a:rPr lang="en-US" sz="2400" b="1" dirty="0"/>
              <a:t> </a:t>
            </a:r>
            <a:r>
              <a:rPr lang="en-US" sz="2400" b="1" dirty="0" err="1"/>
              <a:t>Institusi</a:t>
            </a:r>
            <a:endParaRPr lang="en-US" sz="2400" b="1" dirty="0"/>
          </a:p>
        </p:txBody>
      </p:sp>
      <p:sp>
        <p:nvSpPr>
          <p:cNvPr id="5" name="Callout: Line 4">
            <a:extLst>
              <a:ext uri="{FF2B5EF4-FFF2-40B4-BE49-F238E27FC236}">
                <a16:creationId xmlns:a16="http://schemas.microsoft.com/office/drawing/2014/main" xmlns="" id="{6E0E9819-1765-49CA-9BCB-26923EF7F42C}"/>
              </a:ext>
            </a:extLst>
          </p:cNvPr>
          <p:cNvSpPr/>
          <p:nvPr/>
        </p:nvSpPr>
        <p:spPr>
          <a:xfrm>
            <a:off x="3498573" y="291548"/>
            <a:ext cx="1616765" cy="503582"/>
          </a:xfrm>
          <a:prstGeom prst="borderCallout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Akreditasi</a:t>
            </a:r>
            <a:r>
              <a:rPr lang="en-US" dirty="0"/>
              <a:t> A, 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37DC15A-15B8-4EED-A4AE-9CD046E6DD17}"/>
              </a:ext>
            </a:extLst>
          </p:cNvPr>
          <p:cNvSpPr txBox="1"/>
          <p:nvPr/>
        </p:nvSpPr>
        <p:spPr>
          <a:xfrm>
            <a:off x="291548" y="6149009"/>
            <a:ext cx="4426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Sumber</a:t>
            </a:r>
            <a:r>
              <a:rPr lang="en-US" dirty="0"/>
              <a:t>: Data </a:t>
            </a:r>
            <a:r>
              <a:rPr lang="en-US" dirty="0" err="1"/>
              <a:t>Kopertis</a:t>
            </a:r>
            <a:r>
              <a:rPr lang="en-US" dirty="0"/>
              <a:t> </a:t>
            </a:r>
            <a:r>
              <a:rPr lang="en-US" dirty="0" err="1"/>
              <a:t>wilayah</a:t>
            </a:r>
            <a:r>
              <a:rPr lang="en-US" dirty="0"/>
              <a:t> VII, des 2016</a:t>
            </a:r>
          </a:p>
        </p:txBody>
      </p:sp>
    </p:spTree>
    <p:extLst>
      <p:ext uri="{BB962C8B-B14F-4D97-AF65-F5344CB8AC3E}">
        <p14:creationId xmlns:p14="http://schemas.microsoft.com/office/powerpoint/2010/main" val="1522257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xmlns="" id="{836C6C35-21B2-46A7-A978-6554353D65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5794729"/>
              </p:ext>
            </p:extLst>
          </p:nvPr>
        </p:nvGraphicFramePr>
        <p:xfrm>
          <a:off x="503583" y="662610"/>
          <a:ext cx="11290851" cy="5952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A660C55-B35D-4704-8FF4-F8FFD977EF24}"/>
              </a:ext>
            </a:extLst>
          </p:cNvPr>
          <p:cNvSpPr txBox="1"/>
          <p:nvPr/>
        </p:nvSpPr>
        <p:spPr>
          <a:xfrm>
            <a:off x="503583" y="371061"/>
            <a:ext cx="8680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Status PTS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</a:rPr>
              <a:t>dalam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 PD-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</a:rPr>
              <a:t>Dikti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</a:rPr>
              <a:t>Kopertis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 Wilayah VII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</a:rPr>
              <a:t>Jawa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</a:rPr>
              <a:t>Timur</a:t>
            </a:r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19A6BA0-67C4-4AFE-830B-0F83090EC515}"/>
              </a:ext>
            </a:extLst>
          </p:cNvPr>
          <p:cNvSpPr txBox="1"/>
          <p:nvPr/>
        </p:nvSpPr>
        <p:spPr>
          <a:xfrm>
            <a:off x="503583" y="6453809"/>
            <a:ext cx="3498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Sumber</a:t>
            </a:r>
            <a:r>
              <a:rPr lang="en-US" dirty="0"/>
              <a:t>: PD-</a:t>
            </a:r>
            <a:r>
              <a:rPr lang="en-US" dirty="0" err="1"/>
              <a:t>Dikti</a:t>
            </a:r>
            <a:r>
              <a:rPr lang="en-US" dirty="0"/>
              <a:t>, 7 Sept 2017</a:t>
            </a:r>
          </a:p>
        </p:txBody>
      </p:sp>
    </p:spTree>
    <p:extLst>
      <p:ext uri="{BB962C8B-B14F-4D97-AF65-F5344CB8AC3E}">
        <p14:creationId xmlns:p14="http://schemas.microsoft.com/office/powerpoint/2010/main" val="402671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xmlns="" id="{05DC7DA8-2A39-4F4A-B87A-6B5CCE95007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52058455"/>
              </p:ext>
            </p:extLst>
          </p:nvPr>
        </p:nvGraphicFramePr>
        <p:xfrm>
          <a:off x="808383" y="719666"/>
          <a:ext cx="10893287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11016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3F9779A1-3970-481A-BECB-7FA144D79B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3" name="Explosion: 14 Points 2">
            <a:extLst>
              <a:ext uri="{FF2B5EF4-FFF2-40B4-BE49-F238E27FC236}">
                <a16:creationId xmlns:a16="http://schemas.microsoft.com/office/drawing/2014/main" xmlns="" id="{A45944C0-75DF-4ADF-95D4-5AFDED33D0FB}"/>
              </a:ext>
            </a:extLst>
          </p:cNvPr>
          <p:cNvSpPr/>
          <p:nvPr/>
        </p:nvSpPr>
        <p:spPr>
          <a:xfrm>
            <a:off x="8534400" y="3869636"/>
            <a:ext cx="3657601" cy="2743200"/>
          </a:xfrm>
          <a:prstGeom prst="irregularSeal2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Total 17 PTS</a:t>
            </a:r>
          </a:p>
        </p:txBody>
      </p:sp>
    </p:spTree>
    <p:extLst>
      <p:ext uri="{BB962C8B-B14F-4D97-AF65-F5344CB8AC3E}">
        <p14:creationId xmlns:p14="http://schemas.microsoft.com/office/powerpoint/2010/main" val="3730445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43B3333-554E-46F6-AFE5-ABEB024856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233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E01E915D-CC58-4D8A-B1DB-8C5195793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518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3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438</TotalTime>
  <Words>280</Words>
  <Application>Microsoft Office PowerPoint</Application>
  <PresentationFormat>Widescreen</PresentationFormat>
  <Paragraphs>39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Arial</vt:lpstr>
      <vt:lpstr>Arial Rounded MT Bold</vt:lpstr>
      <vt:lpstr>Calibri</vt:lpstr>
      <vt:lpstr>Calibri Light</vt:lpstr>
      <vt:lpstr>Tw Cen MT</vt:lpstr>
      <vt:lpstr>Tw Cen MT Condensed</vt:lpstr>
      <vt:lpstr>Wingdings 3</vt:lpstr>
      <vt:lpstr>Office Theme</vt:lpstr>
      <vt:lpstr>Integral</vt:lpstr>
      <vt:lpstr>Retrospect</vt:lpstr>
      <vt:lpstr>    Status Perguruan Tinggi:  Apa, mengapa, dan bagaimana?</vt:lpstr>
      <vt:lpstr>landasan hukum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drs ali</dc:creator>
  <cp:lastModifiedBy>user</cp:lastModifiedBy>
  <cp:revision>44</cp:revision>
  <dcterms:created xsi:type="dcterms:W3CDTF">2016-03-03T13:32:51Z</dcterms:created>
  <dcterms:modified xsi:type="dcterms:W3CDTF">2017-09-12T03:42:38Z</dcterms:modified>
</cp:coreProperties>
</file>